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482" r:id="rId3"/>
    <p:sldId id="483" r:id="rId4"/>
    <p:sldId id="484" r:id="rId5"/>
    <p:sldId id="485" r:id="rId6"/>
    <p:sldId id="486" r:id="rId7"/>
    <p:sldId id="487" r:id="rId8"/>
    <p:sldId id="488" r:id="rId9"/>
    <p:sldId id="489" r:id="rId10"/>
    <p:sldId id="490" r:id="rId11"/>
    <p:sldId id="492" r:id="rId12"/>
    <p:sldId id="491" r:id="rId13"/>
    <p:sldId id="493" r:id="rId14"/>
    <p:sldId id="495" r:id="rId15"/>
    <p:sldId id="494" r:id="rId16"/>
    <p:sldId id="496" r:id="rId17"/>
    <p:sldId id="501" r:id="rId18"/>
    <p:sldId id="502" r:id="rId19"/>
    <p:sldId id="503" r:id="rId20"/>
    <p:sldId id="504" r:id="rId21"/>
    <p:sldId id="505" r:id="rId22"/>
    <p:sldId id="506" r:id="rId23"/>
    <p:sldId id="509" r:id="rId24"/>
    <p:sldId id="507" r:id="rId25"/>
    <p:sldId id="508" r:id="rId26"/>
    <p:sldId id="500" r:id="rId27"/>
    <p:sldId id="497" r:id="rId28"/>
    <p:sldId id="498" r:id="rId29"/>
    <p:sldId id="499" r:id="rId30"/>
    <p:sldId id="359" r:id="rId31"/>
    <p:sldId id="408" r:id="rId32"/>
    <p:sldId id="480" r:id="rId33"/>
    <p:sldId id="318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43D"/>
    <a:srgbClr val="5F933C"/>
    <a:srgbClr val="424A35"/>
    <a:srgbClr val="91A5CC"/>
    <a:srgbClr val="B19A32"/>
    <a:srgbClr val="5C9138"/>
    <a:srgbClr val="8FA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Açık Stil 3 - Vurgu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Açık Stil 2 - Vurgu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Açık Stil 2 - Vurgu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88432" autoAdjust="0"/>
  </p:normalViewPr>
  <p:slideViewPr>
    <p:cSldViewPr snapToGrid="0">
      <p:cViewPr varScale="1">
        <p:scale>
          <a:sx n="57" d="100"/>
          <a:sy n="57" d="100"/>
        </p:scale>
        <p:origin x="94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3777A-A1D2-4AD4-8194-7CAF9649946F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B21DD-B0A3-44DD-9D1E-2A2DC61F1B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850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B21DD-B0A3-44DD-9D1E-2A2DC61F1B5C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0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2F1D61-EB91-4CE7-9166-CB28086C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65FAD23-2625-4F37-8939-9E488DEDA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EF445E-C559-4B7D-856B-BC13EB1B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3F9A-8BE5-4C79-88D9-5AA0CF2F2B82}" type="datetime1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9E86FD-02F2-4531-8B91-BFF88DB3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C6800E-1041-4D86-ABA1-831A4D84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6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86E598-5FE9-4BC4-80E1-4530F43D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9A45963-B3E0-45E5-8C6C-6723228B6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1A395D-392D-4607-A0DA-B8B7A28E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4BF1-29E3-4ECD-9151-8420F5932688}" type="datetime1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A50E6B-84A3-4442-BF8C-F6D3727C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BE9F2E-9918-484F-8C88-ADD1F554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88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27006F3-055F-46BB-AA85-2D48A98E1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25F797D-5D13-4118-9DE8-95697F5C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2982C55-CC09-44E5-8839-F3A4251F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B13C-8A2A-448A-BF27-441EEFE7CB00}" type="datetime1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7D34C4-1AAF-427E-90CB-9F51F2B4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337BD76-83AD-419E-8758-05F5A303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353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BB775E-20E1-4C79-9D43-687C70D7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FB832F-D45A-42A8-AF11-3D403F1F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B17CA5F-F047-4668-966B-FC0B3AC1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C146-9D57-4050-9377-0902C6C36F7B}" type="datetime1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3D0FFF-43B3-4AE4-BC06-1853CDEA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869605-A629-4EA9-9087-38DB1EA0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9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42E367-6128-4BD8-820A-6FD00B63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0518F9-8E37-415A-A2D6-7D20A3347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5AFAE2-B74B-47E0-981B-6937AC69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AF71-0588-4610-8262-BBDE65B17FB2}" type="datetime1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FBBF19-B082-40AC-81F9-2AD510C7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4EA5F9-9E8B-477A-91E6-4AA829A7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20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3DAB1F-4977-42AF-A60A-3E3DC13D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E95FF-208A-40F0-9536-B3915EAE4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675C1B9-877B-4BC1-B77E-F0DDF7F14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5DB505F-9344-47E0-B743-F9757A3E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2402-8924-4D95-8B1A-AE84BC66A9B7}" type="datetime1">
              <a:rPr lang="tr-TR" smtClean="0"/>
              <a:t>28.12.2022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C93EB23-4A5D-4020-AD37-1321924E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5A2789C-F465-45C5-A6BD-19FE3498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8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0CB7B4-DC81-47D4-9383-C1CCEDAD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21A2C09-5590-43BD-B265-A85B54B8D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EB88172-EE04-45D1-9BC6-0EE65FB5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F48C65C-4D7C-46EB-B7C3-A0E23C903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37F4B20-4D63-4A85-83C9-75F66E4AE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9FF427-DB67-47A9-BB27-08560C94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76D-E39F-4AB2-B136-E201E4093CB8}" type="datetime1">
              <a:rPr lang="tr-TR" smtClean="0"/>
              <a:t>28.12.2022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C2F1BA1-40FC-4F00-8A76-F074F08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BFCEB1F-3756-4335-A1F6-F9B8C4AB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98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F01641-60A6-4F14-A794-6711700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2A4C9F-7F2B-4E94-BC71-28CD1EA3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26AA-D6C4-4B08-A5A3-B3B6D18B07C8}" type="datetime1">
              <a:rPr lang="tr-TR" smtClean="0"/>
              <a:t>28.12.2022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D41455C-31F2-4B4B-8DA7-8B673CEB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7208A21-A144-43CF-B641-7EEEE4AC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93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A1ABD71-BD6F-46BB-9AF2-96A1594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7507-9C87-4C03-9306-6083912AD615}" type="datetime1">
              <a:rPr lang="tr-TR" smtClean="0"/>
              <a:t>28.12.2022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35B6651-C166-4FE5-B52E-760F97EC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1B8528-7B23-4C78-AA7D-721BC9B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7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140F10-A6A9-4E78-846C-84A2EA43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D46E91-90B7-42CC-90EB-88014108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A30309-8578-4991-AB3E-BE671DD53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34ED35F-CCD6-46A1-B016-FCB7E581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60A6B-86A0-4878-8170-21A1E82D6A48}" type="datetime1">
              <a:rPr lang="tr-TR" smtClean="0"/>
              <a:t>28.12.2022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178BF7-4FBA-46CB-A2F2-0B70CFDE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6121AB-5193-4CCB-A91B-CB6B6A78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971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497A6-A7B3-4975-B828-511D32C1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959C2C2-ADCB-482E-8C9A-18DAA6A6C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D7F2C2E-6FEE-42E7-903E-80FAAE286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4A1128-42C7-4D36-B281-2C3EFC27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3710-F61C-49DE-8CBF-8B4CBBE6E93E}" type="datetime1">
              <a:rPr lang="tr-TR" smtClean="0"/>
              <a:t>28.12.2022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785280D-610C-47ED-AAF5-C34C8954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20547C-B715-4596-9DFF-DD3741CB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8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17A79DE-DDED-40A4-AB02-ADD0DACE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39C3122-E1CA-4E0A-B7DA-C4E001E5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90D620-9445-475C-B904-F3465A13B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7BA7-6003-4A28-839D-0B52C47625A5}" type="datetime1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2C6CD1B-71B3-43BA-BAE7-B93DA02FD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008310-3F48-4A1D-A178-F559B5B9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1690-4018-4631-8FAF-5D3B9C61C26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98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hyperlink" Target="https://bit.ly/3C1lS6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xkZwJ0H9IU" TargetMode="External"/><Relationship Id="rId13" Type="http://schemas.openxmlformats.org/officeDocument/2006/relationships/hyperlink" Target="https://en.wikipedia.org/wiki/Neural_network" TargetMode="External"/><Relationship Id="rId3" Type="http://schemas.openxmlformats.org/officeDocument/2006/relationships/hyperlink" Target="https://www.cs.toronto.edu/~kriz/cifar.html" TargetMode="External"/><Relationship Id="rId7" Type="http://schemas.openxmlformats.org/officeDocument/2006/relationships/hyperlink" Target="https://bit.ly/3s2keN4" TargetMode="External"/><Relationship Id="rId12" Type="http://schemas.openxmlformats.org/officeDocument/2006/relationships/hyperlink" Target="https://cs231n.github.io/neural-networks-1/" TargetMode="External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tnr.it/3rLFXc3" TargetMode="External"/><Relationship Id="rId11" Type="http://schemas.openxmlformats.org/officeDocument/2006/relationships/hyperlink" Target="https://bit.ly/3CDs8l0" TargetMode="External"/><Relationship Id="rId5" Type="http://schemas.openxmlformats.org/officeDocument/2006/relationships/hyperlink" Target="https://makeavideo.studio/" TargetMode="External"/><Relationship Id="rId10" Type="http://schemas.openxmlformats.org/officeDocument/2006/relationships/hyperlink" Target="https://bit.ly/3S9AuXb" TargetMode="External"/><Relationship Id="rId4" Type="http://schemas.openxmlformats.org/officeDocument/2006/relationships/hyperlink" Target="https://bit.ly/3CgfPL8" TargetMode="External"/><Relationship Id="rId9" Type="http://schemas.openxmlformats.org/officeDocument/2006/relationships/hyperlink" Target="https://bit.ly/3MBain4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erceptron" TargetMode="External"/><Relationship Id="rId13" Type="http://schemas.openxmlformats.org/officeDocument/2006/relationships/hyperlink" Target="https://bit.ly/3GQY8FW" TargetMode="External"/><Relationship Id="rId3" Type="http://schemas.openxmlformats.org/officeDocument/2006/relationships/hyperlink" Target="https://bit.ly/3D6mitS" TargetMode="External"/><Relationship Id="rId7" Type="http://schemas.openxmlformats.org/officeDocument/2006/relationships/hyperlink" Target="https://bit.ly/3TN6fX7" TargetMode="External"/><Relationship Id="rId12" Type="http://schemas.openxmlformats.org/officeDocument/2006/relationships/hyperlink" Target="https://intel.ly/3XQGKaz" TargetMode="External"/><Relationship Id="rId2" Type="http://schemas.openxmlformats.org/officeDocument/2006/relationships/hyperlink" Target="https://bit.ly/3D7WDB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.ly/3MCKR4F" TargetMode="External"/><Relationship Id="rId11" Type="http://schemas.openxmlformats.org/officeDocument/2006/relationships/hyperlink" Target="https://bit.ly/3Vtfj4s" TargetMode="External"/><Relationship Id="rId5" Type="http://schemas.openxmlformats.org/officeDocument/2006/relationships/hyperlink" Target="https://bit.ly/3VMlQbw" TargetMode="External"/><Relationship Id="rId15" Type="http://schemas.openxmlformats.org/officeDocument/2006/relationships/hyperlink" Target="https://bit.ly/3XUpbpP" TargetMode="External"/><Relationship Id="rId10" Type="http://schemas.openxmlformats.org/officeDocument/2006/relationships/hyperlink" Target="https://bit.ly/3EHHDcw" TargetMode="External"/><Relationship Id="rId4" Type="http://schemas.openxmlformats.org/officeDocument/2006/relationships/hyperlink" Target="https://bit.ly/3yQOaQ1" TargetMode="External"/><Relationship Id="rId9" Type="http://schemas.openxmlformats.org/officeDocument/2006/relationships/hyperlink" Target="https://www.nvidia.com/en-us/studio/canvas/" TargetMode="External"/><Relationship Id="rId14" Type="http://schemas.openxmlformats.org/officeDocument/2006/relationships/hyperlink" Target="https://bit.ly/3gXYAYm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HtpSkg" TargetMode="External"/><Relationship Id="rId2" Type="http://schemas.openxmlformats.org/officeDocument/2006/relationships/hyperlink" Target="https://bit.ly/3Pk9fcI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.ly/3I7OhMv" TargetMode="External"/><Relationship Id="rId5" Type="http://schemas.openxmlformats.org/officeDocument/2006/relationships/hyperlink" Target="https://bwnews.pr/3GkmozI" TargetMode="External"/><Relationship Id="rId4" Type="http://schemas.openxmlformats.org/officeDocument/2006/relationships/hyperlink" Target="https://bit.ly/3PAYtyO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B77D73-A8BE-4801-82E2-1CE33E78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059" y="1609214"/>
            <a:ext cx="4104065" cy="13066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MEM437 – Yapay Sinir Ağları</a:t>
            </a: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b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</a:br>
            <a:r>
              <a:rPr lang="tr-TR" sz="2600" b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Dr. Ali Tahir Karaşahin</a:t>
            </a:r>
          </a:p>
        </p:txBody>
      </p:sp>
      <p:sp>
        <p:nvSpPr>
          <p:cNvPr id="4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A44C88-619A-4B9B-9793-BBBE7630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223702"/>
            <a:ext cx="2402924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D3C6B8-F5DA-4697-988B-6444E621FF51}" type="datetime1">
              <a:rPr lang="tr-TR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28.12.2022</a:t>
            </a:fld>
            <a:endParaRPr lang="tr-TR" sz="11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F4B7C-F9C5-4070-A3A8-11118237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A11690-4018-4631-8FAF-5D3B9C61C26D}" type="slidenum">
              <a:rPr lang="tr-T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</a:t>
            </a:fld>
            <a:endParaRPr lang="tr-TR" sz="1100">
              <a:solidFill>
                <a:srgbClr val="898989"/>
              </a:solidFill>
            </a:endParaRP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FD959E5D-DF6C-48CA-BA16-8FD674FCB578}"/>
              </a:ext>
            </a:extLst>
          </p:cNvPr>
          <p:cNvSpPr txBox="1">
            <a:spLocks/>
          </p:cNvSpPr>
          <p:nvPr/>
        </p:nvSpPr>
        <p:spPr>
          <a:xfrm>
            <a:off x="7002829" y="3432048"/>
            <a:ext cx="4986527" cy="1306616"/>
          </a:xfrm>
          <a:prstGeom prst="rect">
            <a:avLst/>
          </a:prstGeom>
          <a:noFill/>
          <a:effectLst>
            <a:glow rad="1816100">
              <a:schemeClr val="accent1"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Öğrenen Vektör Parçalama (LVQ) Ağları ile </a:t>
            </a:r>
          </a:p>
          <a:p>
            <a:pPr>
              <a:spcAft>
                <a:spcPts val="600"/>
              </a:spcAft>
            </a:pPr>
            <a:r>
              <a:rPr lang="tr-TR" sz="31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Sınıflandırma Örneği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19F1E5A-ED07-579A-DB43-A02370528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944" y="1989822"/>
            <a:ext cx="6364224" cy="35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LVQ Ağın Öğrenme Kuralı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10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999972"/>
                <a:ext cx="11996928" cy="5266716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LVQ ağında öğrenme, girdi vektörü ile ağırlık vektörünün (referans vektör) arasındaki </a:t>
                </a:r>
                <a:r>
                  <a:rPr lang="tr-TR" dirty="0" err="1"/>
                  <a:t>öklid</a:t>
                </a:r>
                <a:r>
                  <a:rPr lang="tr-TR" dirty="0"/>
                  <a:t> (</a:t>
                </a:r>
                <a:r>
                  <a:rPr lang="tr-TR" dirty="0" err="1"/>
                  <a:t>euclid</a:t>
                </a:r>
                <a:r>
                  <a:rPr lang="tr-TR" dirty="0"/>
                  <a:t>) mesafesinin hesaplanmasına dayanmaktadır.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Hangi proses elemanının referans vektörü, girdi vektörüne en yakın ise o yarışmayı kazanmaktadır.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𝑁𝑒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‖"/>
                        <m:endChr m:val="‖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subHide m:val="on"/>
                            <m:supHide m:val="on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𝑘𝑗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Girdi vektörü ve ağırlık vektörlerinin arasındaki mesafeler hesap edildikten sonra en yakın olan yarışmayı kazanmaktadır.</a:t>
                </a:r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999972"/>
                <a:ext cx="11996928" cy="5266716"/>
              </a:xfrm>
              <a:blipFill>
                <a:blip r:embed="rId2"/>
                <a:stretch>
                  <a:fillRect l="-813" t="-173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8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Aktivasyon Fonksiyonu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11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999972"/>
                <a:ext cx="11996928" cy="5858028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LVQ ağında ara katmanda rekabetçi (</a:t>
                </a:r>
                <a:r>
                  <a:rPr lang="tr-TR" dirty="0" err="1"/>
                  <a:t>competetive</a:t>
                </a:r>
                <a:r>
                  <a:rPr lang="tr-TR" dirty="0"/>
                  <a:t>) aktivasyon fonksiyonu, çıktı katmanında ise doğrusal (</a:t>
                </a:r>
                <a:r>
                  <a:rPr lang="tr-TR" dirty="0" err="1"/>
                  <a:t>identity</a:t>
                </a:r>
                <a:r>
                  <a:rPr lang="tr-TR" dirty="0"/>
                  <a:t>) aktivasyon fonksiyonu kullanılmaktadır. 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Ara katmanda kullanılan rekabetçi aktivasyon fonksiyonu;</a:t>
                </a:r>
              </a:p>
              <a:p>
                <a:pPr lvl="1" algn="l"/>
                <a:endParaRPr lang="tr-TR" i="1" dirty="0">
                  <a:latin typeface="Cambria Math" panose="02040503050406030204" pitchFamily="18" charset="0"/>
                </a:endParaRP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Ç</m:t>
                          </m:r>
                        </m:e>
                        <m:sub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tr-T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𝑁𝑒</m:t>
                          </m:r>
                          <m:sSub>
                            <m:sSubPr>
                              <m:ctrlPr>
                                <a:rPr 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tr-T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</m:e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</m:e>
                          </m:eqArr>
                          <m:f>
                            <m:fPr>
                              <m:type m:val="noBar"/>
                              <m:ctrlPr>
                                <a:rPr lang="tr-T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ü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ü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𝑔𝑖𝑟𝑑𝑖𝑦𝑒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𝑠𝑎h𝑖𝑝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ö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𝑟𝑜𝑛</m:t>
                              </m:r>
                            </m:num>
                            <m:den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ğ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𝑒𝑟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ö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𝑟𝑜𝑛𝑙𝑎𝑟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sz="2400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Çıktı katmanında kullanılan doğrusal aktivasyon fonksiyonu;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𝑁𝑒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𝑁𝑒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tr-TR" b="0" dirty="0"/>
              </a:p>
              <a:p>
                <a:pPr algn="l"/>
                <a:endParaRPr lang="tr-TR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𝑁𝑒𝑡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Ç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algn="l"/>
                <a:endParaRPr lang="tr-TR" b="0" dirty="0"/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algn="l"/>
                <a:endParaRPr lang="tr-TR" dirty="0"/>
              </a:p>
              <a:p>
                <a:pPr lvl="1" algn="l"/>
                <a:endParaRPr lang="tr-TR" dirty="0"/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999972"/>
                <a:ext cx="11996928" cy="5858028"/>
              </a:xfrm>
              <a:blipFill>
                <a:blip r:embed="rId2"/>
                <a:stretch>
                  <a:fillRect l="-813" t="-156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5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LVQ Ağın Öğrenme Kuralı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12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999972"/>
                <a:ext cx="11996928" cy="5266716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Sadece ağırlık vektörünün değerleri güncellenmektedir. Kazanan proses elemanı için iki duruma bakılır:</a:t>
                </a:r>
              </a:p>
              <a:p>
                <a:pPr algn="l"/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Sınıflandırma doğru yapıldıysa;</a:t>
                </a:r>
              </a:p>
              <a:p>
                <a:pPr lvl="1" algn="l"/>
                <a:endParaRPr lang="tr-TR" b="0" i="1" dirty="0">
                  <a:latin typeface="Cambria Math" panose="02040503050406030204" pitchFamily="18" charset="0"/>
                </a:endParaRP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2400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Sınıflandırma yanlış yapıldıysa;</a:t>
                </a:r>
              </a:p>
              <a:p>
                <a:pPr lvl="2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tr-T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tr-TR" sz="2400" i="1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tr-TR" sz="24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tr-T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2400" dirty="0"/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999972"/>
                <a:ext cx="11996928" cy="5266716"/>
              </a:xfrm>
              <a:blipFill>
                <a:blip r:embed="rId2"/>
                <a:stretch>
                  <a:fillRect l="-813" t="-173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sim 2">
            <a:extLst>
              <a:ext uri="{FF2B5EF4-FFF2-40B4-BE49-F238E27FC236}">
                <a16:creationId xmlns:a16="http://schemas.microsoft.com/office/drawing/2014/main" id="{842A1470-6DE0-EEC5-D7DF-5D04440AB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07" y="3224552"/>
            <a:ext cx="3762785" cy="2853446"/>
          </a:xfrm>
          <a:prstGeom prst="rect">
            <a:avLst/>
          </a:prstGeom>
        </p:spPr>
      </p:pic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F681AD3-40F6-5461-1153-E35FB3A48F16}"/>
              </a:ext>
            </a:extLst>
          </p:cNvPr>
          <p:cNvSpPr txBox="1">
            <a:spLocks/>
          </p:cNvSpPr>
          <p:nvPr/>
        </p:nvSpPr>
        <p:spPr>
          <a:xfrm>
            <a:off x="6051697" y="635358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[16]</a:t>
            </a:r>
          </a:p>
        </p:txBody>
      </p:sp>
    </p:spTree>
    <p:extLst>
      <p:ext uri="{BB962C8B-B14F-4D97-AF65-F5344CB8AC3E}">
        <p14:creationId xmlns:p14="http://schemas.microsoft.com/office/powerpoint/2010/main" val="301991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Öğrenme Algoritması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13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786949"/>
                <a:ext cx="11996928" cy="5630177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1. Aşama: </a:t>
                </a:r>
                <a:r>
                  <a:rPr lang="tr-TR" dirty="0"/>
                  <a:t>başlangıç ağırlıklarını rastgele ata, öğrenme parametrelerini ve durdurma kriterini belirle.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2.aşama: </a:t>
                </a:r>
                <a:r>
                  <a:rPr lang="tr-TR" dirty="0"/>
                  <a:t>bir girdi vektörü seç 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Ne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‖"/>
                        <m:endChr m:val="‖"/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subHide m:val="on"/>
                            <m:sup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𝑘𝑗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tr-TR" dirty="0"/>
                  <a:t>değerini hesapla.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Ç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𝑐𝑜𝑚𝑝𝑒𝑡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𝑁𝑒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/>
                  <a:t> aktivasyon fonksiyonundan geçir ve ara katman çıktısını tespit et. Çıktı katman sonucunu aşağıdaki eşitliğe göre hesapla.</a:t>
                </a:r>
              </a:p>
              <a:p>
                <a:pPr lvl="5" algn="l"/>
                <a:endParaRPr lang="tr-TR" sz="2400" b="0" i="1" dirty="0">
                  <a:latin typeface="Cambria Math" panose="02040503050406030204" pitchFamily="18" charset="0"/>
                </a:endParaRPr>
              </a:p>
              <a:p>
                <a:pPr lvl="5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𝑁𝑒𝑡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Ç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tr-TR" sz="2400" b="0" i="1" dirty="0">
                  <a:latin typeface="Cambria Math" panose="02040503050406030204" pitchFamily="18" charset="0"/>
                </a:endParaRPr>
              </a:p>
              <a:p>
                <a:pPr lvl="5" algn="l"/>
                <a:endParaRPr lang="tr-TR" sz="2400" b="0" i="1" dirty="0">
                  <a:latin typeface="Cambria Math" panose="02040503050406030204" pitchFamily="18" charset="0"/>
                </a:endParaRPr>
              </a:p>
              <a:p>
                <a:pPr lvl="5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Ç</m:t>
                          </m:r>
                        </m:e>
                        <m:sub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tr-T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𝑁𝑒</m:t>
                          </m:r>
                          <m:sSub>
                            <m:sSub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𝑁𝑒</m:t>
                      </m:r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tr-TR" sz="2400" b="0" i="1" dirty="0">
                  <a:latin typeface="Cambria Math" panose="02040503050406030204" pitchFamily="18" charset="0"/>
                </a:endParaRPr>
              </a:p>
              <a:p>
                <a:pPr lvl="5" algn="l"/>
                <a:endParaRPr lang="tr-TR" b="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3.aşama: </a:t>
                </a:r>
                <a:r>
                  <a:rPr lang="tr-TR" dirty="0"/>
                  <a:t>Kazanan vektör için; sınıflandırma doğruysa (a), yanlışsa (b) seçeneğini uygula: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)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1" dirty="0"/>
              </a:p>
              <a:p>
                <a:pPr algn="l"/>
                <a:endParaRPr lang="tr-TR" dirty="0"/>
              </a:p>
              <a:p>
                <a:pPr algn="l"/>
                <a:endParaRPr lang="tr-TR" dirty="0"/>
              </a:p>
              <a:p>
                <a:pPr lvl="1" algn="l"/>
                <a:endParaRPr lang="tr-TR" dirty="0"/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786949"/>
                <a:ext cx="11996928" cy="5630177"/>
              </a:xfrm>
              <a:blipFill>
                <a:blip r:embed="rId2"/>
                <a:stretch>
                  <a:fillRect l="-813" t="-1623" r="-30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47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Öğrenme Algoritması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14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862698"/>
                <a:ext cx="11996928" cy="3428886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4.aşama:</a:t>
                </a:r>
                <a:r>
                  <a:rPr lang="tr-TR" dirty="0"/>
                  <a:t> 1.iterasyon tamamlandıysa Öğrenme oranını azalt.</a:t>
                </a:r>
              </a:p>
              <a:p>
                <a:pPr marL="800100" lvl="1" indent="-342900" algn="l">
                  <a:buFont typeface="Calibri" panose="020F0502020204030204" pitchFamily="34" charset="0"/>
                  <a:buChar char="∞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𝑦𝑒𝑛𝑖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𝑒𝑠𝑘𝑖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∗0.5</m:t>
                    </m:r>
                  </m:oMath>
                </a14:m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b="1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b="1" dirty="0"/>
                  <a:t>5.aşama: </a:t>
                </a:r>
                <a:r>
                  <a:rPr lang="tr-TR" dirty="0"/>
                  <a:t>Durdurma kriteri sağlandıysa dur, aksi takdirde 2.aşamaya git.</a:t>
                </a:r>
                <a:endParaRPr lang="tr-TR" b="1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algn="l"/>
                <a:endParaRPr lang="tr-TR" dirty="0"/>
              </a:p>
              <a:p>
                <a:pPr algn="l"/>
                <a:endParaRPr lang="tr-TR" dirty="0"/>
              </a:p>
              <a:p>
                <a:pPr lvl="1" algn="l"/>
                <a:endParaRPr lang="tr-TR" dirty="0"/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862698"/>
                <a:ext cx="11996928" cy="3428886"/>
              </a:xfrm>
              <a:blipFill>
                <a:blip r:embed="rId2"/>
                <a:stretch>
                  <a:fillRect l="-813" t="-284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98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2433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Örnek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5108" y="6356350"/>
            <a:ext cx="518692" cy="365125"/>
          </a:xfrm>
        </p:spPr>
        <p:txBody>
          <a:bodyPr/>
          <a:lstStyle/>
          <a:p>
            <a:fld id="{89A11690-4018-4631-8FAF-5D3B9C61C26D}" type="slidenum">
              <a:rPr lang="tr-TR" smtClean="0"/>
              <a:t>15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12192" y="565019"/>
                <a:ext cx="11996928" cy="1868054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tr-TR" sz="2000" dirty="0"/>
                  <a:t>Sınıflandırma problemi için tasarlanacak LVQ Sinir ağına uygulanan girdi değerleri;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r-T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Ç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r-T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tr-TR" sz="2000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r-T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tr-T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Ç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tr-T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r-T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tr-T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Ç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r-T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sz="2000" dirty="0"/>
                  <a:t>ve öğrenme katsayısı </a:t>
                </a:r>
                <a14:m>
                  <m:oMath xmlns:m="http://schemas.openxmlformats.org/officeDocument/2006/math"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tr-TR" sz="2000" dirty="0"/>
                  <a:t> olarak belirlenmiştir.  Her sınıf için </a:t>
                </a:r>
                <a:r>
                  <a:rPr lang="tr-TR" sz="2000" dirty="0" err="1"/>
                  <a:t>kohonen</a:t>
                </a:r>
                <a:r>
                  <a:rPr lang="tr-TR" sz="2000" dirty="0"/>
                  <a:t> katmanında iki proses elemanı olacaktır. Belirtilen parametrelere göre ağın eğitimini gerçekleştiriniz.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sz="2000" dirty="0"/>
              </a:p>
              <a:p>
                <a:pPr algn="l"/>
                <a:endParaRPr lang="tr-TR" sz="2000" dirty="0"/>
              </a:p>
              <a:p>
                <a:pPr algn="l"/>
                <a:endParaRPr lang="tr-TR" sz="2000" dirty="0"/>
              </a:p>
              <a:p>
                <a:pPr lvl="1" algn="l"/>
                <a:endParaRPr lang="tr-TR" sz="1800" dirty="0"/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12192" y="565019"/>
                <a:ext cx="11996928" cy="1868054"/>
              </a:xfrm>
              <a:blipFill>
                <a:blip r:embed="rId2"/>
                <a:stretch>
                  <a:fillRect l="-508" b="-849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 2">
            <a:extLst>
              <a:ext uri="{FF2B5EF4-FFF2-40B4-BE49-F238E27FC236}">
                <a16:creationId xmlns:a16="http://schemas.microsoft.com/office/drawing/2014/main" id="{71455C10-D1A8-8865-6A35-6F2C15DD1FA9}"/>
              </a:ext>
            </a:extLst>
          </p:cNvPr>
          <p:cNvGrpSpPr/>
          <p:nvPr/>
        </p:nvGrpSpPr>
        <p:grpSpPr>
          <a:xfrm>
            <a:off x="8858174" y="2446147"/>
            <a:ext cx="2971387" cy="2365248"/>
            <a:chOff x="8858174" y="2446147"/>
            <a:chExt cx="2971387" cy="2365248"/>
          </a:xfrm>
        </p:grpSpPr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F797C9E4-DA21-3FEE-3A60-ABA02DEDAFE8}"/>
                </a:ext>
              </a:extLst>
            </p:cNvPr>
            <p:cNvGrpSpPr/>
            <p:nvPr/>
          </p:nvGrpSpPr>
          <p:grpSpPr>
            <a:xfrm>
              <a:off x="9244857" y="2446147"/>
              <a:ext cx="2584704" cy="2365248"/>
              <a:chOff x="3742944" y="2950464"/>
              <a:chExt cx="2584704" cy="2365248"/>
            </a:xfrm>
          </p:grpSpPr>
          <p:cxnSp>
            <p:nvCxnSpPr>
              <p:cNvPr id="4" name="Düz Ok Bağlayıcısı 3">
                <a:extLst>
                  <a:ext uri="{FF2B5EF4-FFF2-40B4-BE49-F238E27FC236}">
                    <a16:creationId xmlns:a16="http://schemas.microsoft.com/office/drawing/2014/main" id="{A99A6FC0-BA1E-DA8A-4750-129D96186AFA}"/>
                  </a:ext>
                </a:extLst>
              </p:cNvPr>
              <p:cNvCxnSpPr/>
              <p:nvPr/>
            </p:nvCxnSpPr>
            <p:spPr>
              <a:xfrm>
                <a:off x="4986528" y="2950464"/>
                <a:ext cx="0" cy="2365248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Düz Ok Bağlayıcısı 6">
                <a:extLst>
                  <a:ext uri="{FF2B5EF4-FFF2-40B4-BE49-F238E27FC236}">
                    <a16:creationId xmlns:a16="http://schemas.microsoft.com/office/drawing/2014/main" id="{A4BAA6F4-CE50-D3D1-2716-2DE8613DF3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2944" y="4120896"/>
                <a:ext cx="2584704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1DB4F01-D255-2EF6-CCE2-332F80C92342}"/>
                  </a:ext>
                </a:extLst>
              </p:cNvPr>
              <p:cNvSpPr/>
              <p:nvPr/>
            </p:nvSpPr>
            <p:spPr>
              <a:xfrm>
                <a:off x="5529073" y="3381307"/>
                <a:ext cx="256031" cy="1868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323B1BA-BD78-BE2C-B473-A6E1EBA32468}"/>
                  </a:ext>
                </a:extLst>
              </p:cNvPr>
              <p:cNvSpPr/>
              <p:nvPr/>
            </p:nvSpPr>
            <p:spPr>
              <a:xfrm>
                <a:off x="4108705" y="4673659"/>
                <a:ext cx="256031" cy="18682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3FA49E5-9CA8-7F1E-2B2C-7AA076E704BE}"/>
                  </a:ext>
                </a:extLst>
              </p:cNvPr>
              <p:cNvSpPr/>
              <p:nvPr/>
            </p:nvSpPr>
            <p:spPr>
              <a:xfrm>
                <a:off x="5529073" y="4673778"/>
                <a:ext cx="256031" cy="1868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Alt Başlık 2">
                  <a:extLst>
                    <a:ext uri="{FF2B5EF4-FFF2-40B4-BE49-F238E27FC236}">
                      <a16:creationId xmlns:a16="http://schemas.microsoft.com/office/drawing/2014/main" id="{E7DA7B19-C40C-3880-7375-8FAEDC8EC33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23998" y="2673012"/>
                  <a:ext cx="908028" cy="40452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1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tr-TR" sz="1800" dirty="0"/>
                </a:p>
              </p:txBody>
            </p:sp>
          </mc:Choice>
          <mc:Fallback xmlns="">
            <p:sp>
              <p:nvSpPr>
                <p:cNvPr id="17" name="Alt Başlık 2">
                  <a:extLst>
                    <a:ext uri="{FF2B5EF4-FFF2-40B4-BE49-F238E27FC236}">
                      <a16:creationId xmlns:a16="http://schemas.microsoft.com/office/drawing/2014/main" id="{E7DA7B19-C40C-3880-7375-8FAEDC8EC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3998" y="2673012"/>
                  <a:ext cx="908028" cy="4045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Alt Başlık 2">
                  <a:extLst>
                    <a:ext uri="{FF2B5EF4-FFF2-40B4-BE49-F238E27FC236}">
                      <a16:creationId xmlns:a16="http://schemas.microsoft.com/office/drawing/2014/main" id="{C00A494A-AC8B-F4E7-E53B-0C2AD5F52E7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58174" y="3887182"/>
                  <a:ext cx="908028" cy="40452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1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tr-TR" sz="1800" dirty="0"/>
                </a:p>
              </p:txBody>
            </p:sp>
          </mc:Choice>
          <mc:Fallback xmlns="">
            <p:sp>
              <p:nvSpPr>
                <p:cNvPr id="19" name="Alt Başlık 2">
                  <a:extLst>
                    <a:ext uri="{FF2B5EF4-FFF2-40B4-BE49-F238E27FC236}">
                      <a16:creationId xmlns:a16="http://schemas.microsoft.com/office/drawing/2014/main" id="{C00A494A-AC8B-F4E7-E53B-0C2AD5F52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174" y="3887182"/>
                  <a:ext cx="908028" cy="4045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Alt Başlık 2">
                  <a:extLst>
                    <a:ext uri="{FF2B5EF4-FFF2-40B4-BE49-F238E27FC236}">
                      <a16:creationId xmlns:a16="http://schemas.microsoft.com/office/drawing/2014/main" id="{9E136362-8566-CF39-6C51-024E823589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776190" y="3910334"/>
                  <a:ext cx="908028" cy="40452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1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tr-TR" sz="1800" dirty="0"/>
                </a:p>
              </p:txBody>
            </p:sp>
          </mc:Choice>
          <mc:Fallback xmlns="">
            <p:sp>
              <p:nvSpPr>
                <p:cNvPr id="20" name="Alt Başlık 2">
                  <a:extLst>
                    <a:ext uri="{FF2B5EF4-FFF2-40B4-BE49-F238E27FC236}">
                      <a16:creationId xmlns:a16="http://schemas.microsoft.com/office/drawing/2014/main" id="{9E136362-8566-CF39-6C51-024E82358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190" y="3910334"/>
                  <a:ext cx="908028" cy="4045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Alt Başlık 2">
                <a:extLst>
                  <a:ext uri="{FF2B5EF4-FFF2-40B4-BE49-F238E27FC236}">
                    <a16:creationId xmlns:a16="http://schemas.microsoft.com/office/drawing/2014/main" id="{FFE5CC1F-4900-1067-962F-351A4BCB8D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7876" y="2489474"/>
                <a:ext cx="3565664" cy="4191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sz="1800" dirty="0"/>
                  <a:t>Girdi katmanı ile ara katman arasındaki ağırlıklar:</a:t>
                </a:r>
              </a:p>
              <a:p>
                <a:pPr algn="l"/>
                <a:endParaRPr lang="tr-TR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2000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tr-T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−0.987</m:t>
                                        </m:r>
                                      </m:e>
                                      <m:e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−0.85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tr-T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.098</m:t>
                                        </m:r>
                                      </m:e>
                                      <m:e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0.</m:t>
                                        </m:r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612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tr-T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−0.574</m:t>
                                        </m:r>
                                      </m:e>
                                      <m:e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−0.</m:t>
                                        </m:r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889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tr-T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258</m:t>
                                        </m:r>
                                      </m:e>
                                      <m:e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0.</m:t>
                                        </m:r>
                                        <m:r>
                                          <a:rPr lang="tr-TR" sz="2000" b="0" i="1" smtClean="0">
                                            <a:latin typeface="Cambria Math" panose="02040503050406030204" pitchFamily="18" charset="0"/>
                                          </a:rPr>
                                          <m:t>255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sz="2000" b="0" i="1" smtClean="0">
                                        <a:latin typeface="Cambria Math" panose="02040503050406030204" pitchFamily="18" charset="0"/>
                                      </a:rPr>
                                      <m:t>0.813</m:t>
                                    </m:r>
                                  </m:e>
                                  <m:e>
                                    <m:r>
                                      <a:rPr lang="tr-TR" sz="2000" b="0" i="1" smtClean="0">
                                        <a:latin typeface="Cambria Math" panose="02040503050406030204" pitchFamily="18" charset="0"/>
                                      </a:rPr>
                                      <m:t>−0.073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sz="2000" b="0" i="1" smtClean="0">
                                        <a:latin typeface="Cambria Math" panose="02040503050406030204" pitchFamily="18" charset="0"/>
                                      </a:rPr>
                                      <m:t>0.548</m:t>
                                    </m:r>
                                  </m:e>
                                  <m:e>
                                    <m:r>
                                      <a:rPr lang="tr-TR" sz="2000" b="0" i="1" smtClean="0">
                                        <a:latin typeface="Cambria Math" panose="02040503050406030204" pitchFamily="18" charset="0"/>
                                      </a:rPr>
                                      <m:t>−0.187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tr-TR" b="0" dirty="0"/>
              </a:p>
              <a:p>
                <a:pPr algn="l"/>
                <a:endParaRPr lang="tr-TR" sz="1800" dirty="0"/>
              </a:p>
              <a:p>
                <a:pPr algn="l"/>
                <a:r>
                  <a:rPr lang="tr-TR" sz="1800" dirty="0"/>
                  <a:t>Ara katman ile çıktı katmanı arasındaki ağırlıklar: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20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  <a:p>
                <a:pPr algn="l"/>
                <a:endParaRPr lang="tr-TR" dirty="0"/>
              </a:p>
              <a:p>
                <a:pPr algn="l"/>
                <a:endParaRPr lang="tr-TR" dirty="0"/>
              </a:p>
              <a:p>
                <a:pPr lvl="1" algn="l"/>
                <a:endParaRPr lang="tr-TR" dirty="0"/>
              </a:p>
            </p:txBody>
          </p:sp>
        </mc:Choice>
        <mc:Fallback>
          <p:sp>
            <p:nvSpPr>
              <p:cNvPr id="133" name="Alt Başlık 2">
                <a:extLst>
                  <a:ext uri="{FF2B5EF4-FFF2-40B4-BE49-F238E27FC236}">
                    <a16:creationId xmlns:a16="http://schemas.microsoft.com/office/drawing/2014/main" id="{FFE5CC1F-4900-1067-962F-351A4BCB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876" y="2489474"/>
                <a:ext cx="3565664" cy="4191975"/>
              </a:xfrm>
              <a:prstGeom prst="rect">
                <a:avLst/>
              </a:prstGeom>
              <a:blipFill>
                <a:blip r:embed="rId6"/>
                <a:stretch>
                  <a:fillRect l="-1368" t="-1308" b="-116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up 67">
            <a:extLst>
              <a:ext uri="{FF2B5EF4-FFF2-40B4-BE49-F238E27FC236}">
                <a16:creationId xmlns:a16="http://schemas.microsoft.com/office/drawing/2014/main" id="{5806483C-FE7A-66D0-E02C-E2913084AE96}"/>
              </a:ext>
            </a:extLst>
          </p:cNvPr>
          <p:cNvGrpSpPr/>
          <p:nvPr/>
        </p:nvGrpSpPr>
        <p:grpSpPr>
          <a:xfrm>
            <a:off x="4191912" y="2712454"/>
            <a:ext cx="5076187" cy="3962983"/>
            <a:chOff x="4255613" y="2760401"/>
            <a:chExt cx="5076187" cy="3962983"/>
          </a:xfrm>
        </p:grpSpPr>
        <p:grpSp>
          <p:nvGrpSpPr>
            <p:cNvPr id="132" name="Grup 131">
              <a:extLst>
                <a:ext uri="{FF2B5EF4-FFF2-40B4-BE49-F238E27FC236}">
                  <a16:creationId xmlns:a16="http://schemas.microsoft.com/office/drawing/2014/main" id="{5840DB5B-035A-A8EF-36E2-4453AA726882}"/>
                </a:ext>
              </a:extLst>
            </p:cNvPr>
            <p:cNvGrpSpPr/>
            <p:nvPr/>
          </p:nvGrpSpPr>
          <p:grpSpPr>
            <a:xfrm>
              <a:off x="4355592" y="3107968"/>
              <a:ext cx="4976208" cy="3615416"/>
              <a:chOff x="1613801" y="2803404"/>
              <a:chExt cx="5862031" cy="4742743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9CF1C50-B820-D759-CCD1-0236609E5A53}"/>
                  </a:ext>
                </a:extLst>
              </p:cNvPr>
              <p:cNvSpPr/>
              <p:nvPr/>
            </p:nvSpPr>
            <p:spPr>
              <a:xfrm>
                <a:off x="2390549" y="3249914"/>
                <a:ext cx="489287" cy="5450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7" name="Düz Ok Bağlayıcısı 26">
                <a:extLst>
                  <a:ext uri="{FF2B5EF4-FFF2-40B4-BE49-F238E27FC236}">
                    <a16:creationId xmlns:a16="http://schemas.microsoft.com/office/drawing/2014/main" id="{95FA69B4-4F10-53B3-5B21-F1F97B21DDB9}"/>
                  </a:ext>
                </a:extLst>
              </p:cNvPr>
              <p:cNvCxnSpPr>
                <a:cxnSpLocks/>
                <a:endCxn id="26" idx="2"/>
              </p:cNvCxnSpPr>
              <p:nvPr/>
            </p:nvCxnSpPr>
            <p:spPr>
              <a:xfrm flipV="1">
                <a:off x="1877213" y="3522416"/>
                <a:ext cx="513336" cy="1021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Düz Ok Bağlayıcısı 27">
                <a:extLst>
                  <a:ext uri="{FF2B5EF4-FFF2-40B4-BE49-F238E27FC236}">
                    <a16:creationId xmlns:a16="http://schemas.microsoft.com/office/drawing/2014/main" id="{D9B80038-5EF2-40AE-0DA8-51ED609B0ABC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6454182" y="3546491"/>
                <a:ext cx="493502" cy="1021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B7746B1-7294-5C33-1FEB-1CDA5512D3DC}"/>
                  </a:ext>
                </a:extLst>
              </p:cNvPr>
              <p:cNvSpPr/>
              <p:nvPr/>
            </p:nvSpPr>
            <p:spPr>
              <a:xfrm>
                <a:off x="2390549" y="4568423"/>
                <a:ext cx="489287" cy="5450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1" name="Düz Ok Bağlayıcısı 30">
                <a:extLst>
                  <a:ext uri="{FF2B5EF4-FFF2-40B4-BE49-F238E27FC236}">
                    <a16:creationId xmlns:a16="http://schemas.microsoft.com/office/drawing/2014/main" id="{1792675D-84B7-CB4E-9E05-BC258061CC23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1831607" y="4840925"/>
                <a:ext cx="558942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55E3830-7A7C-6102-FE0C-C99BEBF898E5}"/>
                  </a:ext>
                </a:extLst>
              </p:cNvPr>
              <p:cNvSpPr/>
              <p:nvPr/>
            </p:nvSpPr>
            <p:spPr>
              <a:xfrm>
                <a:off x="4177906" y="2803404"/>
                <a:ext cx="611025" cy="58034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5DE8D59-B938-1912-45A7-933C5160E176}"/>
                  </a:ext>
                </a:extLst>
              </p:cNvPr>
              <p:cNvSpPr/>
              <p:nvPr/>
            </p:nvSpPr>
            <p:spPr>
              <a:xfrm>
                <a:off x="4193245" y="3546491"/>
                <a:ext cx="611025" cy="572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C49D10A-D309-E3B4-CD80-07A4E5E8B3DC}"/>
                  </a:ext>
                </a:extLst>
              </p:cNvPr>
              <p:cNvSpPr/>
              <p:nvPr/>
            </p:nvSpPr>
            <p:spPr>
              <a:xfrm>
                <a:off x="5870707" y="3286706"/>
                <a:ext cx="583475" cy="51957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155DC65-AA65-6FE8-BA78-9C3B6DFD7AF4}"/>
                  </a:ext>
                </a:extLst>
              </p:cNvPr>
              <p:cNvSpPr/>
              <p:nvPr/>
            </p:nvSpPr>
            <p:spPr>
              <a:xfrm>
                <a:off x="5866513" y="4126826"/>
                <a:ext cx="583475" cy="51957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" name="Düz Ok Bağlayıcısı 59">
                <a:extLst>
                  <a:ext uri="{FF2B5EF4-FFF2-40B4-BE49-F238E27FC236}">
                    <a16:creationId xmlns:a16="http://schemas.microsoft.com/office/drawing/2014/main" id="{3E9A074A-ADC7-A88B-DA7D-068884D28BAF}"/>
                  </a:ext>
                </a:extLst>
              </p:cNvPr>
              <p:cNvCxnSpPr>
                <a:cxnSpLocks/>
                <a:stCxn id="43" idx="6"/>
              </p:cNvCxnSpPr>
              <p:nvPr/>
            </p:nvCxnSpPr>
            <p:spPr>
              <a:xfrm>
                <a:off x="6449988" y="4386612"/>
                <a:ext cx="49769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7" name="Alt Başlık 2">
                <a:extLst>
                  <a:ext uri="{FF2B5EF4-FFF2-40B4-BE49-F238E27FC236}">
                    <a16:creationId xmlns:a16="http://schemas.microsoft.com/office/drawing/2014/main" id="{6BFE732F-1A71-06D8-51E7-CC3803074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3801" y="5624647"/>
                <a:ext cx="1979762" cy="2622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sz="1800" dirty="0">
                    <a:solidFill>
                      <a:srgbClr val="FF0000"/>
                    </a:solidFill>
                  </a:rPr>
                  <a:t>Girdi katmanı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1E3D058-73D4-0C46-A790-B5E30D054A20}"/>
                  </a:ext>
                </a:extLst>
              </p:cNvPr>
              <p:cNvSpPr/>
              <p:nvPr/>
            </p:nvSpPr>
            <p:spPr>
              <a:xfrm>
                <a:off x="4162567" y="4309437"/>
                <a:ext cx="611025" cy="58034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5D4EA30-EE38-DC62-D5D7-EFCA30201E77}"/>
                  </a:ext>
                </a:extLst>
              </p:cNvPr>
              <p:cNvSpPr/>
              <p:nvPr/>
            </p:nvSpPr>
            <p:spPr>
              <a:xfrm>
                <a:off x="4177906" y="5052524"/>
                <a:ext cx="611025" cy="572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1" name="Düz Ok Bağlayıcısı 90">
                <a:extLst>
                  <a:ext uri="{FF2B5EF4-FFF2-40B4-BE49-F238E27FC236}">
                    <a16:creationId xmlns:a16="http://schemas.microsoft.com/office/drawing/2014/main" id="{DB4890BA-0654-AE1D-5BBB-A7E79F4D0AA7}"/>
                  </a:ext>
                </a:extLst>
              </p:cNvPr>
              <p:cNvCxnSpPr>
                <a:cxnSpLocks/>
                <a:stCxn id="26" idx="6"/>
                <a:endCxn id="35" idx="2"/>
              </p:cNvCxnSpPr>
              <p:nvPr/>
            </p:nvCxnSpPr>
            <p:spPr>
              <a:xfrm flipV="1">
                <a:off x="2879836" y="3093577"/>
                <a:ext cx="1298070" cy="42883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4" name="Düz Ok Bağlayıcısı 93">
                <a:extLst>
                  <a:ext uri="{FF2B5EF4-FFF2-40B4-BE49-F238E27FC236}">
                    <a16:creationId xmlns:a16="http://schemas.microsoft.com/office/drawing/2014/main" id="{C7800CE2-0DCB-4C26-13B9-3CEEABFA6365}"/>
                  </a:ext>
                </a:extLst>
              </p:cNvPr>
              <p:cNvCxnSpPr>
                <a:cxnSpLocks/>
                <a:endCxn id="40" idx="2"/>
              </p:cNvCxnSpPr>
              <p:nvPr/>
            </p:nvCxnSpPr>
            <p:spPr>
              <a:xfrm>
                <a:off x="2879836" y="3532633"/>
                <a:ext cx="1313409" cy="29992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Düz Ok Bağlayıcısı 96">
                <a:extLst>
                  <a:ext uri="{FF2B5EF4-FFF2-40B4-BE49-F238E27FC236}">
                    <a16:creationId xmlns:a16="http://schemas.microsoft.com/office/drawing/2014/main" id="{7AECEB90-1AFB-9D0C-3CFC-5698478667A4}"/>
                  </a:ext>
                </a:extLst>
              </p:cNvPr>
              <p:cNvCxnSpPr>
                <a:cxnSpLocks/>
                <a:endCxn id="83" idx="2"/>
              </p:cNvCxnSpPr>
              <p:nvPr/>
            </p:nvCxnSpPr>
            <p:spPr>
              <a:xfrm>
                <a:off x="2879836" y="3532633"/>
                <a:ext cx="1282731" cy="1066977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0" name="Düz Ok Bağlayıcısı 99">
                <a:extLst>
                  <a:ext uri="{FF2B5EF4-FFF2-40B4-BE49-F238E27FC236}">
                    <a16:creationId xmlns:a16="http://schemas.microsoft.com/office/drawing/2014/main" id="{87574285-D0B5-0C59-ABD1-264F101CF1AA}"/>
                  </a:ext>
                </a:extLst>
              </p:cNvPr>
              <p:cNvCxnSpPr>
                <a:cxnSpLocks/>
                <a:stCxn id="26" idx="6"/>
                <a:endCxn id="84" idx="2"/>
              </p:cNvCxnSpPr>
              <p:nvPr/>
            </p:nvCxnSpPr>
            <p:spPr>
              <a:xfrm>
                <a:off x="2879836" y="3522416"/>
                <a:ext cx="1298070" cy="181617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3" name="Düz Ok Bağlayıcısı 102">
                <a:extLst>
                  <a:ext uri="{FF2B5EF4-FFF2-40B4-BE49-F238E27FC236}">
                    <a16:creationId xmlns:a16="http://schemas.microsoft.com/office/drawing/2014/main" id="{DC524654-1C6D-46F8-5D33-5A685BE802F5}"/>
                  </a:ext>
                </a:extLst>
              </p:cNvPr>
              <p:cNvCxnSpPr>
                <a:cxnSpLocks/>
                <a:stCxn id="30" idx="6"/>
                <a:endCxn id="35" idx="2"/>
              </p:cNvCxnSpPr>
              <p:nvPr/>
            </p:nvCxnSpPr>
            <p:spPr>
              <a:xfrm flipV="1">
                <a:off x="2879836" y="3093577"/>
                <a:ext cx="1298070" cy="174734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Düz Ok Bağlayıcısı 105">
                <a:extLst>
                  <a:ext uri="{FF2B5EF4-FFF2-40B4-BE49-F238E27FC236}">
                    <a16:creationId xmlns:a16="http://schemas.microsoft.com/office/drawing/2014/main" id="{B8A5B8C2-A820-7C49-FA06-8534C8FAA2D1}"/>
                  </a:ext>
                </a:extLst>
              </p:cNvPr>
              <p:cNvCxnSpPr>
                <a:cxnSpLocks/>
                <a:stCxn id="30" idx="6"/>
                <a:endCxn id="40" idx="2"/>
              </p:cNvCxnSpPr>
              <p:nvPr/>
            </p:nvCxnSpPr>
            <p:spPr>
              <a:xfrm flipV="1">
                <a:off x="2879836" y="3832553"/>
                <a:ext cx="1313409" cy="1008372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9" name="Düz Ok Bağlayıcısı 108">
                <a:extLst>
                  <a:ext uri="{FF2B5EF4-FFF2-40B4-BE49-F238E27FC236}">
                    <a16:creationId xmlns:a16="http://schemas.microsoft.com/office/drawing/2014/main" id="{148C8899-60A9-D561-AC1C-EACF1314483E}"/>
                  </a:ext>
                </a:extLst>
              </p:cNvPr>
              <p:cNvCxnSpPr>
                <a:cxnSpLocks/>
                <a:stCxn id="30" idx="6"/>
                <a:endCxn id="83" idx="2"/>
              </p:cNvCxnSpPr>
              <p:nvPr/>
            </p:nvCxnSpPr>
            <p:spPr>
              <a:xfrm flipV="1">
                <a:off x="2879836" y="4599610"/>
                <a:ext cx="1282731" cy="241315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2" name="Düz Ok Bağlayıcısı 111">
                <a:extLst>
                  <a:ext uri="{FF2B5EF4-FFF2-40B4-BE49-F238E27FC236}">
                    <a16:creationId xmlns:a16="http://schemas.microsoft.com/office/drawing/2014/main" id="{5E8D28B7-2741-76FE-5F71-4A376A04B411}"/>
                  </a:ext>
                </a:extLst>
              </p:cNvPr>
              <p:cNvCxnSpPr>
                <a:cxnSpLocks/>
                <a:stCxn id="30" idx="6"/>
                <a:endCxn id="84" idx="2"/>
              </p:cNvCxnSpPr>
              <p:nvPr/>
            </p:nvCxnSpPr>
            <p:spPr>
              <a:xfrm>
                <a:off x="2879836" y="4840925"/>
                <a:ext cx="1298070" cy="49766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5" name="Düz Ok Bağlayıcısı 114">
                <a:extLst>
                  <a:ext uri="{FF2B5EF4-FFF2-40B4-BE49-F238E27FC236}">
                    <a16:creationId xmlns:a16="http://schemas.microsoft.com/office/drawing/2014/main" id="{4D65C818-BEAA-1B02-626F-C243A8CAD820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>
                <a:off x="4788931" y="3093577"/>
                <a:ext cx="1081776" cy="45291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1" name="Düz Ok Bağlayıcısı 120">
                <a:extLst>
                  <a:ext uri="{FF2B5EF4-FFF2-40B4-BE49-F238E27FC236}">
                    <a16:creationId xmlns:a16="http://schemas.microsoft.com/office/drawing/2014/main" id="{03E4012C-23E4-1BFF-05EA-97422987CE26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4804270" y="3546491"/>
                <a:ext cx="1066437" cy="286062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4" name="Düz Ok Bağlayıcısı 123">
                <a:extLst>
                  <a:ext uri="{FF2B5EF4-FFF2-40B4-BE49-F238E27FC236}">
                    <a16:creationId xmlns:a16="http://schemas.microsoft.com/office/drawing/2014/main" id="{37AC7637-8113-0B85-8FAB-C9EF0025C6A2}"/>
                  </a:ext>
                </a:extLst>
              </p:cNvPr>
              <p:cNvCxnSpPr>
                <a:cxnSpLocks/>
                <a:stCxn id="83" idx="6"/>
                <a:endCxn id="43" idx="2"/>
              </p:cNvCxnSpPr>
              <p:nvPr/>
            </p:nvCxnSpPr>
            <p:spPr>
              <a:xfrm flipV="1">
                <a:off x="4773592" y="4386612"/>
                <a:ext cx="1092920" cy="21299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7" name="Düz Ok Bağlayıcısı 126">
                <a:extLst>
                  <a:ext uri="{FF2B5EF4-FFF2-40B4-BE49-F238E27FC236}">
                    <a16:creationId xmlns:a16="http://schemas.microsoft.com/office/drawing/2014/main" id="{F0322F8B-F8AB-DEDD-B9D0-D0A3C55A8784}"/>
                  </a:ext>
                </a:extLst>
              </p:cNvPr>
              <p:cNvCxnSpPr>
                <a:cxnSpLocks/>
                <a:stCxn id="84" idx="6"/>
                <a:endCxn id="43" idx="2"/>
              </p:cNvCxnSpPr>
              <p:nvPr/>
            </p:nvCxnSpPr>
            <p:spPr>
              <a:xfrm flipV="1">
                <a:off x="4788931" y="4386612"/>
                <a:ext cx="1077582" cy="951974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30" name="Alt Başlık 2">
                <a:extLst>
                  <a:ext uri="{FF2B5EF4-FFF2-40B4-BE49-F238E27FC236}">
                    <a16:creationId xmlns:a16="http://schemas.microsoft.com/office/drawing/2014/main" id="{389C22A0-15DD-BBCF-AF45-36917B66A9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9548" y="7265391"/>
                <a:ext cx="1603063" cy="2807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sz="1800" dirty="0">
                    <a:solidFill>
                      <a:schemeClr val="accent2"/>
                    </a:solidFill>
                  </a:rPr>
                  <a:t>Ara katmanı</a:t>
                </a:r>
              </a:p>
            </p:txBody>
          </p:sp>
          <p:sp>
            <p:nvSpPr>
              <p:cNvPr id="131" name="Alt Başlık 2">
                <a:extLst>
                  <a:ext uri="{FF2B5EF4-FFF2-40B4-BE49-F238E27FC236}">
                    <a16:creationId xmlns:a16="http://schemas.microsoft.com/office/drawing/2014/main" id="{FB448A43-D957-4C08-77BB-5DF05661FA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7676" y="5563327"/>
                <a:ext cx="1858156" cy="298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tr-TR" sz="1800" dirty="0"/>
                  <a:t>Çıktı katmanı</a:t>
                </a:r>
              </a:p>
            </p:txBody>
          </p:sp>
        </p:grpSp>
        <p:sp>
          <p:nvSpPr>
            <p:cNvPr id="146" name="Metin kutusu 145">
              <a:extLst>
                <a:ext uri="{FF2B5EF4-FFF2-40B4-BE49-F238E27FC236}">
                  <a16:creationId xmlns:a16="http://schemas.microsoft.com/office/drawing/2014/main" id="{A8040DAE-15F2-9229-184D-EEA5894588D2}"/>
                </a:ext>
              </a:extLst>
            </p:cNvPr>
            <p:cNvSpPr txBox="1"/>
            <p:nvPr/>
          </p:nvSpPr>
          <p:spPr>
            <a:xfrm>
              <a:off x="4255613" y="3084914"/>
              <a:ext cx="17544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r-TR" dirty="0"/>
                <a:t>k= 1:2</a:t>
              </a:r>
            </a:p>
          </p:txBody>
        </p:sp>
        <p:grpSp>
          <p:nvGrpSpPr>
            <p:cNvPr id="67" name="Grup 66">
              <a:extLst>
                <a:ext uri="{FF2B5EF4-FFF2-40B4-BE49-F238E27FC236}">
                  <a16:creationId xmlns:a16="http://schemas.microsoft.com/office/drawing/2014/main" id="{285F0E00-C6B3-EBB9-E885-74F60B0D96AF}"/>
                </a:ext>
              </a:extLst>
            </p:cNvPr>
            <p:cNvGrpSpPr/>
            <p:nvPr/>
          </p:nvGrpSpPr>
          <p:grpSpPr>
            <a:xfrm>
              <a:off x="4951861" y="2760401"/>
              <a:ext cx="4088353" cy="3729668"/>
              <a:chOff x="4951861" y="2760401"/>
              <a:chExt cx="4088353" cy="3729668"/>
            </a:xfrm>
          </p:grpSpPr>
          <p:sp>
            <p:nvSpPr>
              <p:cNvPr id="135" name="Metin kutusu 134">
                <a:extLst>
                  <a:ext uri="{FF2B5EF4-FFF2-40B4-BE49-F238E27FC236}">
                    <a16:creationId xmlns:a16="http://schemas.microsoft.com/office/drawing/2014/main" id="{8D74B285-5BC3-B43D-9451-D4441BBF667D}"/>
                  </a:ext>
                </a:extLst>
              </p:cNvPr>
              <p:cNvSpPr txBox="1"/>
              <p:nvPr/>
            </p:nvSpPr>
            <p:spPr>
              <a:xfrm>
                <a:off x="4957463" y="3455504"/>
                <a:ext cx="530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136" name="Metin kutusu 135">
                <a:extLst>
                  <a:ext uri="{FF2B5EF4-FFF2-40B4-BE49-F238E27FC236}">
                    <a16:creationId xmlns:a16="http://schemas.microsoft.com/office/drawing/2014/main" id="{EE50DFBC-C334-09DB-E95D-F2758585D4CC}"/>
                  </a:ext>
                </a:extLst>
              </p:cNvPr>
              <p:cNvSpPr txBox="1"/>
              <p:nvPr/>
            </p:nvSpPr>
            <p:spPr>
              <a:xfrm>
                <a:off x="4951861" y="4485014"/>
                <a:ext cx="530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137" name="Metin kutusu 136">
                <a:extLst>
                  <a:ext uri="{FF2B5EF4-FFF2-40B4-BE49-F238E27FC236}">
                    <a16:creationId xmlns:a16="http://schemas.microsoft.com/office/drawing/2014/main" id="{7E8A4EE6-EDBD-71B4-F35D-A1FD6A9BE696}"/>
                  </a:ext>
                </a:extLst>
              </p:cNvPr>
              <p:cNvSpPr txBox="1"/>
              <p:nvPr/>
            </p:nvSpPr>
            <p:spPr>
              <a:xfrm>
                <a:off x="6518949" y="3149066"/>
                <a:ext cx="530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138" name="Metin kutusu 137">
                <a:extLst>
                  <a:ext uri="{FF2B5EF4-FFF2-40B4-BE49-F238E27FC236}">
                    <a16:creationId xmlns:a16="http://schemas.microsoft.com/office/drawing/2014/main" id="{D1AE34EB-B865-0F0B-BAA2-4D5E95D7B0A0}"/>
                  </a:ext>
                </a:extLst>
              </p:cNvPr>
              <p:cNvSpPr txBox="1"/>
              <p:nvPr/>
            </p:nvSpPr>
            <p:spPr>
              <a:xfrm>
                <a:off x="6558328" y="3718391"/>
                <a:ext cx="530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39" name="Metin kutusu 138">
                <a:extLst>
                  <a:ext uri="{FF2B5EF4-FFF2-40B4-BE49-F238E27FC236}">
                    <a16:creationId xmlns:a16="http://schemas.microsoft.com/office/drawing/2014/main" id="{313327C0-BAD5-76DD-0420-650E69C75683}"/>
                  </a:ext>
                </a:extLst>
              </p:cNvPr>
              <p:cNvSpPr txBox="1"/>
              <p:nvPr/>
            </p:nvSpPr>
            <p:spPr>
              <a:xfrm>
                <a:off x="6525590" y="4276240"/>
                <a:ext cx="530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140" name="Metin kutusu 139">
                <a:extLst>
                  <a:ext uri="{FF2B5EF4-FFF2-40B4-BE49-F238E27FC236}">
                    <a16:creationId xmlns:a16="http://schemas.microsoft.com/office/drawing/2014/main" id="{2EA57B9E-29EB-F00E-CB7F-7197F1FDC358}"/>
                  </a:ext>
                </a:extLst>
              </p:cNvPr>
              <p:cNvSpPr txBox="1"/>
              <p:nvPr/>
            </p:nvSpPr>
            <p:spPr>
              <a:xfrm>
                <a:off x="6532230" y="4852983"/>
                <a:ext cx="530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6</a:t>
                </a:r>
              </a:p>
            </p:txBody>
          </p:sp>
          <p:sp>
            <p:nvSpPr>
              <p:cNvPr id="141" name="Metin kutusu 140">
                <a:extLst>
                  <a:ext uri="{FF2B5EF4-FFF2-40B4-BE49-F238E27FC236}">
                    <a16:creationId xmlns:a16="http://schemas.microsoft.com/office/drawing/2014/main" id="{E33CE748-397C-3470-AD20-16622248C897}"/>
                  </a:ext>
                </a:extLst>
              </p:cNvPr>
              <p:cNvSpPr txBox="1"/>
              <p:nvPr/>
            </p:nvSpPr>
            <p:spPr>
              <a:xfrm>
                <a:off x="7944491" y="3481899"/>
                <a:ext cx="530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9</a:t>
                </a:r>
              </a:p>
            </p:txBody>
          </p:sp>
          <p:sp>
            <p:nvSpPr>
              <p:cNvPr id="143" name="Metin kutusu 142">
                <a:extLst>
                  <a:ext uri="{FF2B5EF4-FFF2-40B4-BE49-F238E27FC236}">
                    <a16:creationId xmlns:a16="http://schemas.microsoft.com/office/drawing/2014/main" id="{4ABB8578-40D2-919E-09C3-1074C3806733}"/>
                  </a:ext>
                </a:extLst>
              </p:cNvPr>
              <p:cNvSpPr txBox="1"/>
              <p:nvPr/>
            </p:nvSpPr>
            <p:spPr>
              <a:xfrm>
                <a:off x="7909656" y="4120730"/>
                <a:ext cx="6334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144" name="Metin kutusu 143">
                <a:extLst>
                  <a:ext uri="{FF2B5EF4-FFF2-40B4-BE49-F238E27FC236}">
                    <a16:creationId xmlns:a16="http://schemas.microsoft.com/office/drawing/2014/main" id="{2EF92A43-8A8A-7CFD-B8E7-3ECC369DEB98}"/>
                  </a:ext>
                </a:extLst>
              </p:cNvPr>
              <p:cNvSpPr txBox="1"/>
              <p:nvPr/>
            </p:nvSpPr>
            <p:spPr>
              <a:xfrm>
                <a:off x="7285804" y="3145587"/>
                <a:ext cx="175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/>
                  <a:t>m= 9:11</a:t>
                </a:r>
              </a:p>
            </p:txBody>
          </p:sp>
          <p:sp>
            <p:nvSpPr>
              <p:cNvPr id="145" name="Metin kutusu 144">
                <a:extLst>
                  <a:ext uri="{FF2B5EF4-FFF2-40B4-BE49-F238E27FC236}">
                    <a16:creationId xmlns:a16="http://schemas.microsoft.com/office/drawing/2014/main" id="{642C28F2-FFCC-1C05-F0DE-D834B45F1D98}"/>
                  </a:ext>
                </a:extLst>
              </p:cNvPr>
              <p:cNvSpPr txBox="1"/>
              <p:nvPr/>
            </p:nvSpPr>
            <p:spPr>
              <a:xfrm>
                <a:off x="5901350" y="2760401"/>
                <a:ext cx="17544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/>
                  <a:t>j= 3:8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B2D081-3630-0B20-FB4D-DF2EE688954F}"/>
                  </a:ext>
                </a:extLst>
              </p:cNvPr>
              <p:cNvSpPr/>
              <p:nvPr/>
            </p:nvSpPr>
            <p:spPr>
              <a:xfrm>
                <a:off x="7981535" y="4710926"/>
                <a:ext cx="495305" cy="39607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DA8C214A-952D-BFC7-4ECD-D5CB26B93173}"/>
                  </a:ext>
                </a:extLst>
              </p:cNvPr>
              <p:cNvSpPr txBox="1"/>
              <p:nvPr/>
            </p:nvSpPr>
            <p:spPr>
              <a:xfrm>
                <a:off x="7909655" y="4731211"/>
                <a:ext cx="6334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11</a:t>
                </a:r>
              </a:p>
            </p:txBody>
          </p:sp>
          <p:cxnSp>
            <p:nvCxnSpPr>
              <p:cNvPr id="25" name="Düz Ok Bağlayıcısı 24">
                <a:extLst>
                  <a:ext uri="{FF2B5EF4-FFF2-40B4-BE49-F238E27FC236}">
                    <a16:creationId xmlns:a16="http://schemas.microsoft.com/office/drawing/2014/main" id="{0B56DCF3-28C3-20CA-0240-9D0E7C2D1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0973" y="4908961"/>
                <a:ext cx="39720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717876-8B72-611E-6199-7155BB5D33D3}"/>
                  </a:ext>
                </a:extLst>
              </p:cNvPr>
              <p:cNvSpPr/>
              <p:nvPr/>
            </p:nvSpPr>
            <p:spPr>
              <a:xfrm>
                <a:off x="6545251" y="5438210"/>
                <a:ext cx="518692" cy="4361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211DDF4-D634-C3A8-354D-7B1CCEA56A23}"/>
                  </a:ext>
                </a:extLst>
              </p:cNvPr>
              <p:cNvSpPr/>
              <p:nvPr/>
            </p:nvSpPr>
            <p:spPr>
              <a:xfrm>
                <a:off x="6562924" y="6053937"/>
                <a:ext cx="518692" cy="4361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Metin kutusu 35">
                <a:extLst>
                  <a:ext uri="{FF2B5EF4-FFF2-40B4-BE49-F238E27FC236}">
                    <a16:creationId xmlns:a16="http://schemas.microsoft.com/office/drawing/2014/main" id="{5C493602-D74A-D309-A18E-85D89C2E9CF7}"/>
                  </a:ext>
                </a:extLst>
              </p:cNvPr>
              <p:cNvSpPr txBox="1"/>
              <p:nvPr/>
            </p:nvSpPr>
            <p:spPr>
              <a:xfrm>
                <a:off x="6525590" y="5456055"/>
                <a:ext cx="530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37" name="Metin kutusu 36">
                <a:extLst>
                  <a:ext uri="{FF2B5EF4-FFF2-40B4-BE49-F238E27FC236}">
                    <a16:creationId xmlns:a16="http://schemas.microsoft.com/office/drawing/2014/main" id="{40C8F374-0A88-94C1-D4E1-BADB2D672A92}"/>
                  </a:ext>
                </a:extLst>
              </p:cNvPr>
              <p:cNvSpPr txBox="1"/>
              <p:nvPr/>
            </p:nvSpPr>
            <p:spPr>
              <a:xfrm>
                <a:off x="6525590" y="6074653"/>
                <a:ext cx="530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>
                    <a:solidFill>
                      <a:srgbClr val="FF0000"/>
                    </a:solidFill>
                  </a:rPr>
                  <a:t>8</a:t>
                </a:r>
              </a:p>
            </p:txBody>
          </p:sp>
          <p:cxnSp>
            <p:nvCxnSpPr>
              <p:cNvPr id="38" name="Düz Ok Bağlayıcısı 37">
                <a:extLst>
                  <a:ext uri="{FF2B5EF4-FFF2-40B4-BE49-F238E27FC236}">
                    <a16:creationId xmlns:a16="http://schemas.microsoft.com/office/drawing/2014/main" id="{F21C3037-4CD4-01C4-07B1-81642D48B23C}"/>
                  </a:ext>
                </a:extLst>
              </p:cNvPr>
              <p:cNvCxnSpPr>
                <a:cxnSpLocks/>
                <a:stCxn id="135" idx="3"/>
                <a:endCxn id="36" idx="1"/>
              </p:cNvCxnSpPr>
              <p:nvPr/>
            </p:nvCxnSpPr>
            <p:spPr>
              <a:xfrm>
                <a:off x="5487815" y="3640170"/>
                <a:ext cx="1037775" cy="200055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Düz Ok Bağlayıcısı 43">
                <a:extLst>
                  <a:ext uri="{FF2B5EF4-FFF2-40B4-BE49-F238E27FC236}">
                    <a16:creationId xmlns:a16="http://schemas.microsoft.com/office/drawing/2014/main" id="{6C66B7E9-D4FA-91A4-6A62-321B9997DA8B}"/>
                  </a:ext>
                </a:extLst>
              </p:cNvPr>
              <p:cNvCxnSpPr>
                <a:cxnSpLocks/>
                <a:stCxn id="135" idx="3"/>
                <a:endCxn id="37" idx="1"/>
              </p:cNvCxnSpPr>
              <p:nvPr/>
            </p:nvCxnSpPr>
            <p:spPr>
              <a:xfrm>
                <a:off x="5487815" y="3640170"/>
                <a:ext cx="1037775" cy="261914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Düz Ok Bağlayıcısı 46">
                <a:extLst>
                  <a:ext uri="{FF2B5EF4-FFF2-40B4-BE49-F238E27FC236}">
                    <a16:creationId xmlns:a16="http://schemas.microsoft.com/office/drawing/2014/main" id="{C01AB183-80A7-F24A-D29D-4AC1087E5419}"/>
                  </a:ext>
                </a:extLst>
              </p:cNvPr>
              <p:cNvCxnSpPr>
                <a:cxnSpLocks/>
                <a:stCxn id="136" idx="3"/>
                <a:endCxn id="36" idx="1"/>
              </p:cNvCxnSpPr>
              <p:nvPr/>
            </p:nvCxnSpPr>
            <p:spPr>
              <a:xfrm>
                <a:off x="5482213" y="4669680"/>
                <a:ext cx="1043377" cy="97104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Düz Ok Bağlayıcısı 49">
                <a:extLst>
                  <a:ext uri="{FF2B5EF4-FFF2-40B4-BE49-F238E27FC236}">
                    <a16:creationId xmlns:a16="http://schemas.microsoft.com/office/drawing/2014/main" id="{7BBA83E6-6D41-D2CE-904B-C787C2247A6C}"/>
                  </a:ext>
                </a:extLst>
              </p:cNvPr>
              <p:cNvCxnSpPr>
                <a:cxnSpLocks/>
                <a:stCxn id="136" idx="3"/>
                <a:endCxn id="37" idx="1"/>
              </p:cNvCxnSpPr>
              <p:nvPr/>
            </p:nvCxnSpPr>
            <p:spPr>
              <a:xfrm>
                <a:off x="5482213" y="4669680"/>
                <a:ext cx="1043377" cy="158963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Düz Ok Bağlayıcısı 52">
                <a:extLst>
                  <a:ext uri="{FF2B5EF4-FFF2-40B4-BE49-F238E27FC236}">
                    <a16:creationId xmlns:a16="http://schemas.microsoft.com/office/drawing/2014/main" id="{44393731-521C-9327-C680-6D09A848EE71}"/>
                  </a:ext>
                </a:extLst>
              </p:cNvPr>
              <p:cNvCxnSpPr>
                <a:cxnSpLocks/>
                <a:stCxn id="36" idx="3"/>
                <a:endCxn id="11" idx="2"/>
              </p:cNvCxnSpPr>
              <p:nvPr/>
            </p:nvCxnSpPr>
            <p:spPr>
              <a:xfrm flipV="1">
                <a:off x="7055942" y="4908962"/>
                <a:ext cx="925593" cy="73175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Düz Ok Bağlayıcısı 55">
                <a:extLst>
                  <a:ext uri="{FF2B5EF4-FFF2-40B4-BE49-F238E27FC236}">
                    <a16:creationId xmlns:a16="http://schemas.microsoft.com/office/drawing/2014/main" id="{62425D3A-08E6-A3C4-65CF-9AE97C8381F5}"/>
                  </a:ext>
                </a:extLst>
              </p:cNvPr>
              <p:cNvCxnSpPr>
                <a:cxnSpLocks/>
                <a:stCxn id="37" idx="3"/>
                <a:endCxn id="11" idx="2"/>
              </p:cNvCxnSpPr>
              <p:nvPr/>
            </p:nvCxnSpPr>
            <p:spPr>
              <a:xfrm flipV="1">
                <a:off x="7055942" y="4908962"/>
                <a:ext cx="925593" cy="1350357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019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Iris</a:t>
            </a:r>
            <a:r>
              <a:rPr lang="tr-TR" sz="4000" dirty="0">
                <a:solidFill>
                  <a:srgbClr val="5C9138"/>
                </a:solidFill>
              </a:rPr>
              <a:t> Veri Seti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16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33" y="3440008"/>
            <a:ext cx="11996928" cy="2891624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Çoklu ölçümlerin doğrusal ayırıcı analizine bir örnek olarak tanıtılan çok değişkenli bir veri setidir.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Veri seti, üç </a:t>
            </a:r>
            <a:r>
              <a:rPr lang="tr-TR" dirty="0" err="1"/>
              <a:t>Iris</a:t>
            </a:r>
            <a:r>
              <a:rPr lang="tr-TR" dirty="0"/>
              <a:t> türünün (</a:t>
            </a:r>
            <a:r>
              <a:rPr lang="tr-TR" dirty="0" err="1"/>
              <a:t>setosa</a:t>
            </a:r>
            <a:r>
              <a:rPr lang="tr-TR" dirty="0"/>
              <a:t>, </a:t>
            </a:r>
            <a:r>
              <a:rPr lang="tr-TR" dirty="0" err="1"/>
              <a:t>virginica</a:t>
            </a:r>
            <a:r>
              <a:rPr lang="tr-TR" dirty="0"/>
              <a:t> ve </a:t>
            </a:r>
            <a:r>
              <a:rPr lang="tr-TR" dirty="0" err="1"/>
              <a:t>versicolor</a:t>
            </a:r>
            <a:r>
              <a:rPr lang="tr-TR" dirty="0"/>
              <a:t>) her birinden 50 örnekten oluşmaktadır.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Her </a:t>
            </a:r>
            <a:r>
              <a:rPr lang="tr-TR" dirty="0" err="1"/>
              <a:t>numuden</a:t>
            </a:r>
            <a:r>
              <a:rPr lang="tr-TR" dirty="0"/>
              <a:t>; çanak yaprakları ve taç yapraklarının santimetre cinsinden uzunluğu ve genişliği olmak üzere dört özellik ölçülmüştür.</a:t>
            </a:r>
          </a:p>
          <a:p>
            <a:pPr lvl="1" algn="l"/>
            <a:endParaRPr lang="tr-TR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FA1D3439-C613-6882-9ACB-43EA398CAF9B}"/>
              </a:ext>
            </a:extLst>
          </p:cNvPr>
          <p:cNvSpPr txBox="1">
            <a:spLocks/>
          </p:cNvSpPr>
          <p:nvPr/>
        </p:nvSpPr>
        <p:spPr>
          <a:xfrm>
            <a:off x="6051697" y="635358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[51]</a:t>
            </a:r>
          </a:p>
        </p:txBody>
      </p:sp>
      <p:pic>
        <p:nvPicPr>
          <p:cNvPr id="7" name="Resim 6" descr="bitki, çiçek içeren bir resim&#10;&#10;Açıklama otomatik olarak oluşturuldu">
            <a:extLst>
              <a:ext uri="{FF2B5EF4-FFF2-40B4-BE49-F238E27FC236}">
                <a16:creationId xmlns:a16="http://schemas.microsoft.com/office/drawing/2014/main" id="{0BE240DB-DC6F-CAF7-2919-26234DEA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96" y="95651"/>
            <a:ext cx="5245608" cy="289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9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Iris</a:t>
            </a:r>
            <a:r>
              <a:rPr lang="tr-TR" sz="4000" dirty="0">
                <a:solidFill>
                  <a:srgbClr val="5C9138"/>
                </a:solidFill>
              </a:rPr>
              <a:t> Veri Seti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17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62698"/>
            <a:ext cx="11996928" cy="3916566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Girdi nöronları öznitelik bilgilerini (</a:t>
            </a:r>
            <a:r>
              <a:rPr lang="tr-TR" dirty="0" err="1"/>
              <a:t>sepal</a:t>
            </a:r>
            <a:r>
              <a:rPr lang="tr-TR" dirty="0"/>
              <a:t> uzunluk-SU, </a:t>
            </a:r>
            <a:r>
              <a:rPr lang="tr-TR" dirty="0" err="1"/>
              <a:t>sepal</a:t>
            </a:r>
            <a:r>
              <a:rPr lang="tr-TR" dirty="0"/>
              <a:t> genişlik-SG, petal uzunluk-PU, petal genişlik-PG) içerecek şekilde 4 proses elemanı olması gerekmektedir.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Çıktı nöronları çiçek sınıflarını (</a:t>
            </a:r>
            <a:r>
              <a:rPr lang="tr-TR" dirty="0" err="1"/>
              <a:t>Iris</a:t>
            </a:r>
            <a:r>
              <a:rPr lang="tr-TR" dirty="0"/>
              <a:t> </a:t>
            </a:r>
            <a:r>
              <a:rPr lang="tr-TR" dirty="0" err="1"/>
              <a:t>Setosa</a:t>
            </a:r>
            <a:r>
              <a:rPr lang="tr-TR" dirty="0"/>
              <a:t>-SET, </a:t>
            </a:r>
            <a:r>
              <a:rPr lang="tr-TR" dirty="0" err="1"/>
              <a:t>Iris</a:t>
            </a:r>
            <a:r>
              <a:rPr lang="tr-TR" dirty="0"/>
              <a:t> </a:t>
            </a:r>
            <a:r>
              <a:rPr lang="tr-TR" dirty="0" err="1"/>
              <a:t>Versicolour</a:t>
            </a:r>
            <a:r>
              <a:rPr lang="tr-TR" dirty="0"/>
              <a:t>-VER, </a:t>
            </a:r>
            <a:r>
              <a:rPr lang="tr-TR" dirty="0" err="1"/>
              <a:t>Iris</a:t>
            </a:r>
            <a:r>
              <a:rPr lang="tr-TR" dirty="0"/>
              <a:t> </a:t>
            </a:r>
            <a:r>
              <a:rPr lang="tr-TR" dirty="0" err="1"/>
              <a:t>Virginica</a:t>
            </a:r>
            <a:r>
              <a:rPr lang="tr-TR" dirty="0"/>
              <a:t>-VIR) temsil edecek şekilde 3 sınıftan oluşmaktadır.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Veri seti; eğitim %70, doğrulama %15 ve test %15 olacak şekilde üç kümeye ayrılmıştır.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Öğrenme oranı olarak 0.05 belirlenmiştir.</a:t>
            </a:r>
          </a:p>
        </p:txBody>
      </p:sp>
    </p:spTree>
    <p:extLst>
      <p:ext uri="{BB962C8B-B14F-4D97-AF65-F5344CB8AC3E}">
        <p14:creationId xmlns:p14="http://schemas.microsoft.com/office/powerpoint/2010/main" val="80188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 err="1">
                <a:solidFill>
                  <a:srgbClr val="5C9138"/>
                </a:solidFill>
              </a:rPr>
              <a:t>Iris</a:t>
            </a:r>
            <a:r>
              <a:rPr lang="tr-TR" sz="4000" dirty="0">
                <a:solidFill>
                  <a:srgbClr val="5C9138"/>
                </a:solidFill>
              </a:rPr>
              <a:t> Veri Seti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18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62698"/>
            <a:ext cx="11996928" cy="3916566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Girdi nöronları öznitelik bilgilerini (</a:t>
            </a:r>
            <a:r>
              <a:rPr lang="tr-TR" dirty="0" err="1"/>
              <a:t>sepal</a:t>
            </a:r>
            <a:r>
              <a:rPr lang="tr-TR" dirty="0"/>
              <a:t> uzunluk-SU, </a:t>
            </a:r>
            <a:r>
              <a:rPr lang="tr-TR" dirty="0" err="1"/>
              <a:t>sepal</a:t>
            </a:r>
            <a:r>
              <a:rPr lang="tr-TR" dirty="0"/>
              <a:t> genişlik-SG, petal uzunluk-PU, petal genişlik-PG) içerecek şekilde 4 proses elemanı olması gerekmektedir.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Çıktı nöronları çiçek sınıflarını (</a:t>
            </a:r>
            <a:r>
              <a:rPr lang="tr-TR" dirty="0" err="1"/>
              <a:t>Iris</a:t>
            </a:r>
            <a:r>
              <a:rPr lang="tr-TR" dirty="0"/>
              <a:t> </a:t>
            </a:r>
            <a:r>
              <a:rPr lang="tr-TR" dirty="0" err="1"/>
              <a:t>Setosa</a:t>
            </a:r>
            <a:r>
              <a:rPr lang="tr-TR" dirty="0"/>
              <a:t>-SET, </a:t>
            </a:r>
            <a:r>
              <a:rPr lang="tr-TR" dirty="0" err="1"/>
              <a:t>Iris</a:t>
            </a:r>
            <a:r>
              <a:rPr lang="tr-TR" dirty="0"/>
              <a:t> </a:t>
            </a:r>
            <a:r>
              <a:rPr lang="tr-TR" dirty="0" err="1"/>
              <a:t>Versicolour</a:t>
            </a:r>
            <a:r>
              <a:rPr lang="tr-TR" dirty="0"/>
              <a:t>-VER, </a:t>
            </a:r>
            <a:r>
              <a:rPr lang="tr-TR" dirty="0" err="1"/>
              <a:t>Iris</a:t>
            </a:r>
            <a:r>
              <a:rPr lang="tr-TR" dirty="0"/>
              <a:t> </a:t>
            </a:r>
            <a:r>
              <a:rPr lang="tr-TR" dirty="0" err="1"/>
              <a:t>Virginica</a:t>
            </a:r>
            <a:r>
              <a:rPr lang="tr-TR" dirty="0"/>
              <a:t>-VIR) temsil edecek şekilde 3 sınıftan oluşmaktadır.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Veri seti; eğitim %70, doğrulama %15 ve test %15 olacak şekilde üç kümeye ayrılmıştır.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Öğrenme oranı olarak 0.05 belirlenmiştir.</a:t>
            </a:r>
          </a:p>
        </p:txBody>
      </p:sp>
    </p:spTree>
    <p:extLst>
      <p:ext uri="{BB962C8B-B14F-4D97-AF65-F5344CB8AC3E}">
        <p14:creationId xmlns:p14="http://schemas.microsoft.com/office/powerpoint/2010/main" val="1894408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MATLAB Kodu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19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2224" y="1069080"/>
            <a:ext cx="9781032" cy="5423795"/>
          </a:xfrm>
        </p:spPr>
        <p:txBody>
          <a:bodyPr>
            <a:noAutofit/>
          </a:bodyPr>
          <a:lstStyle/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endParaRPr lang="tr-TR" sz="2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endParaRPr lang="tr-TR" sz="2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tr-TR" sz="28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tr-TR" sz="2800" b="0" i="0" u="none" strike="noStrike" baseline="0" dirty="0" err="1">
                <a:solidFill>
                  <a:srgbClr val="A020F0"/>
                </a:solidFill>
                <a:latin typeface="Courier New" panose="02070309020205020404" pitchFamily="49" charset="0"/>
              </a:rPr>
              <a:t>iris_data.mat</a:t>
            </a:r>
            <a:r>
              <a:rPr lang="tr-TR" sz="28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net = </a:t>
            </a:r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lvqnet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(6,0.05,</a:t>
            </a:r>
            <a:r>
              <a:rPr lang="tr-TR" sz="28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'learnlv1'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net.divideFcn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tr-TR" sz="28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tr-TR" sz="2800" b="0" i="0" u="none" strike="noStrike" baseline="0" dirty="0" err="1">
                <a:solidFill>
                  <a:srgbClr val="A020F0"/>
                </a:solidFill>
                <a:latin typeface="Courier New" panose="02070309020205020404" pitchFamily="49" charset="0"/>
              </a:rPr>
              <a:t>dividerand</a:t>
            </a:r>
            <a:r>
              <a:rPr lang="tr-TR" sz="28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net.divideParam.trainRatio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0.7;</a:t>
            </a:r>
          </a:p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net.divideParam.valRatio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0.15;</a:t>
            </a:r>
          </a:p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net.divideParam.testRatio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0.15;</a:t>
            </a:r>
          </a:p>
          <a:p>
            <a:pPr algn="l"/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9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-5400000">
            <a:off x="-786384" y="1060704"/>
            <a:ext cx="218541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5854DF3F-AA60-4655-B0CD-593197322A72}" type="datetime1">
              <a:rPr lang="en-US" smtClean="0">
                <a:solidFill>
                  <a:schemeClr val="bg1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12/28/2022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2434F160-2F65-BE41-E795-D99741B4F11B}"/>
              </a:ext>
            </a:extLst>
          </p:cNvPr>
          <p:cNvSpPr txBox="1">
            <a:spLocks/>
          </p:cNvSpPr>
          <p:nvPr/>
        </p:nvSpPr>
        <p:spPr>
          <a:xfrm>
            <a:off x="6051697" y="6353580"/>
            <a:ext cx="122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tr-TR" dirty="0"/>
              <a:t>[50]</a:t>
            </a:r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787F2821-8E58-600F-92E7-1C729995B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37275"/>
            <a:ext cx="5132832" cy="41062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>
                <a:hlinkClick r:id="rId4"/>
              </a:rPr>
              <a:t>Synchron</a:t>
            </a:r>
            <a:r>
              <a:rPr lang="tr-TR" dirty="0"/>
              <a:t> </a:t>
            </a:r>
            <a:r>
              <a:rPr lang="tr-TR" dirty="0" err="1"/>
              <a:t>firmasinin</a:t>
            </a:r>
            <a:r>
              <a:rPr lang="tr-TR" dirty="0"/>
              <a:t> geliştirdiği HMI</a:t>
            </a:r>
          </a:p>
          <a:p>
            <a:pPr algn="l"/>
            <a:endParaRPr lang="tr-TR" dirty="0"/>
          </a:p>
        </p:txBody>
      </p:sp>
      <p:pic>
        <p:nvPicPr>
          <p:cNvPr id="2" name="SYN003_1080">
            <a:hlinkClick r:id="" action="ppaction://media"/>
            <a:extLst>
              <a:ext uri="{FF2B5EF4-FFF2-40B4-BE49-F238E27FC236}">
                <a16:creationId xmlns:a16="http://schemas.microsoft.com/office/drawing/2014/main" id="{D4565BBF-DE6C-BA69-C1B7-D7F287B2B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197" y="139295"/>
            <a:ext cx="10241000" cy="57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5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MATLAB Kodu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20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6" y="962647"/>
            <a:ext cx="11996928" cy="5393703"/>
          </a:xfrm>
        </p:spPr>
        <p:txBody>
          <a:bodyPr>
            <a:noAutofit/>
          </a:bodyPr>
          <a:lstStyle/>
          <a:p>
            <a:pPr algn="l"/>
            <a:r>
              <a:rPr lang="fr-F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iris_train_output</a:t>
            </a:r>
            <a:r>
              <a:rPr lang="fr-F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ind2vec(</a:t>
            </a:r>
            <a:r>
              <a:rPr lang="fr-F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iris_train_output</a:t>
            </a:r>
            <a:r>
              <a:rPr lang="fr-F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net.trainparam.epochs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500;</a:t>
            </a:r>
          </a:p>
          <a:p>
            <a:pPr algn="l"/>
            <a:r>
              <a:rPr lang="fr-F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net.trainparam.max_fail</a:t>
            </a:r>
            <a:r>
              <a:rPr lang="fr-F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500;</a:t>
            </a:r>
          </a:p>
          <a:p>
            <a:pPr algn="l"/>
            <a:r>
              <a:rPr lang="fr-F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net = train(net, </a:t>
            </a:r>
            <a:r>
              <a:rPr lang="fr-F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iris_train_input</a:t>
            </a:r>
            <a:r>
              <a:rPr lang="fr-F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F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iris_train_output</a:t>
            </a:r>
            <a:r>
              <a:rPr lang="fr-F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lvq_out_v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net(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iris_test_input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lvq_out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vec2ind(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lvq_out_v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error = 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iris_test_output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- 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lvq_out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2332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MATLAB Kodu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21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62698"/>
            <a:ext cx="11996928" cy="5013846"/>
          </a:xfrm>
        </p:spPr>
        <p:txBody>
          <a:bodyPr>
            <a:noAutofit/>
          </a:bodyPr>
          <a:lstStyle/>
          <a:p>
            <a:pPr algn="l"/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0;</a:t>
            </a:r>
          </a:p>
          <a:p>
            <a:pPr algn="l"/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i=1:length(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lvq_out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iris_test_output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(1,i) == 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lvq_out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(1,i))</a:t>
            </a:r>
          </a:p>
          <a:p>
            <a:pPr algn="l"/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tr-TR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</a:t>
            </a:r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+ 1;</a:t>
            </a:r>
          </a:p>
          <a:p>
            <a:pPr algn="l"/>
            <a:r>
              <a:rPr lang="tr-TR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tr-TR" sz="2800" b="0" i="0" u="none" strike="noStrike" baseline="0" dirty="0" err="1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tr-TR" sz="2800" b="0" i="0" u="none" strike="noStrike" baseline="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algn="l"/>
            <a:r>
              <a:rPr lang="tr-TR" sz="2800" b="0" i="0" u="none" strike="noStrike" baseline="0" dirty="0" err="1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tr-TR" sz="2800" b="0" i="0" u="none" strike="noStrike" baseline="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algn="l"/>
            <a:r>
              <a:rPr lang="tr-TR" sz="2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perform = sum / length(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lvq_out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0340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1F0827D-C0F0-91F3-BD63-0AEFB5E9B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34" y="433258"/>
            <a:ext cx="8450080" cy="633756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Eğitim Performansı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1929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19D98D75-DBBB-7759-D8C6-CD876EBD7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84" y="629400"/>
            <a:ext cx="8304800" cy="62286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Hatanın Histogramı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299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Karıştırma Matrisi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24</a:t>
            </a:fld>
            <a:endParaRPr lang="tr-TR"/>
          </a:p>
        </p:txBody>
      </p:sp>
      <p:pic>
        <p:nvPicPr>
          <p:cNvPr id="7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A60F0A93-4750-B3D7-B100-6853CC6D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68" y="0"/>
            <a:ext cx="5904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29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ROC Eğrisi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25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7A3B977-7C15-5628-D84C-CC4F86A68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6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LVQ Varyantları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26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62698"/>
            <a:ext cx="11996928" cy="5493652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LVQ, güçlü ve sezgisel sınıflandırma algoritmaları olarak tanımlanmaktadır. Veri seti içerisindeki özelliklerine göre sınıflandırma gerçekleştiği için kara kutu yaklaşımından uzaklaşmaktadır.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Çok sınıflı sınıflandırma problemleri için uygulanması daha kolaydır.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LVQ2: </a:t>
            </a:r>
            <a:r>
              <a:rPr lang="tr-TR" dirty="0"/>
              <a:t>başlangıç parametresine atanan değerden dolayı nöronun sürekli kaybetmesi veya sınıfların sınır değerlerindeki yanlış sınıflandırmaları önlemeye çalışmaktadır.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b="1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LVQ-X: </a:t>
            </a:r>
            <a:r>
              <a:rPr lang="tr-TR" dirty="0"/>
              <a:t>Her iterasyonda yarışmayı kazanan iki tane proses elemanı belirlenmektedir ve bunların ağırlıkları güncellenmektedir. </a:t>
            </a:r>
          </a:p>
          <a:p>
            <a:pPr algn="l"/>
            <a:endParaRPr lang="tr-TR" dirty="0"/>
          </a:p>
          <a:p>
            <a:pPr lvl="1" algn="l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8373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Özet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27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62698"/>
            <a:ext cx="11996928" cy="6196470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 ağları, rekabetçi ve öğretmenli öğrenme stratejisini birleştiren bir sinir ağıdır. Ağ çıktısını ürettikten sonra, ağa sunulan girdi vektörüne karşılık gelen ağın ürettiği çıktının doğru veya yanlış olduğu söylenmektedir.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 ağının temel felsefesi ağa sunulan girdi vektörünü problem uzayını temsil eden referans vektörlerinden birisine haritalamaktır.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 ağı üç katmandan oluşmaktadır: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Girdi katmanı,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Kohonen</a:t>
            </a:r>
            <a:r>
              <a:rPr lang="tr-TR" dirty="0"/>
              <a:t> (ara) katmanı,</a:t>
            </a:r>
          </a:p>
          <a:p>
            <a:pPr marL="800100" lvl="1" indent="-342900" algn="l">
              <a:buFont typeface="Calibri" panose="020F0502020204030204" pitchFamily="34" charset="0"/>
              <a:buChar char="∞"/>
            </a:pPr>
            <a:r>
              <a:rPr lang="tr-TR" dirty="0"/>
              <a:t>Çıktı katmanı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Öğrenme sırasında sadece girdi ile ara katman arasındaki ağırlıklar değiştirilmektedir.</a:t>
            </a:r>
          </a:p>
          <a:p>
            <a:pPr lvl="1" algn="l"/>
            <a:endParaRPr lang="tr-TR" dirty="0"/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lvl="1" algn="l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8684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Özet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28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62698"/>
            <a:ext cx="11996928" cy="6196470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Kohonen</a:t>
            </a:r>
            <a:r>
              <a:rPr lang="tr-TR" dirty="0"/>
              <a:t> katmanındaki proses elemanları çıktı katmanındaki sadece bir nörona bağlıdır.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 err="1"/>
              <a:t>Kohonen</a:t>
            </a:r>
            <a:r>
              <a:rPr lang="tr-TR" dirty="0"/>
              <a:t> ile çıktı katmanı arasındaki ağırlıkları değeri sabittir. Genellikle 1 olacak şekilde belirlenmektedir.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 ağında öğrenme girdi vektörü ile ağırlık vektörü arasındaki Öklid mesafesine göre yapılmaktadır.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Öklid mesafesi en kısa olan proses elemanı yarışmayı kazanmaktadır.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Yarışmayı kazanan proses elemanı doğru sınıflandırma yapmışsa, girdi vektörüne yakınlaştırılır. Yanlış sınıflandırma yapılmışsa girdi vektöründen uzaklaştırılmaktadır.</a:t>
            </a:r>
          </a:p>
          <a:p>
            <a:pPr lvl="1" algn="l"/>
            <a:endParaRPr lang="tr-TR" dirty="0"/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lvl="1" algn="l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03068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6528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Özet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29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62698"/>
            <a:ext cx="11996928" cy="6196470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 ağının en önemli problemi aynı vektörün çok sık kazanması ve ağın öğrenme performansının düşük olmasıdır.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Öğrenme zamanla ters yönde gerçekleşmemesi adına her iterasyondan sonra öğrenme katsayısının etkisi azaltılmaktadır.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LVQ2 ağından çok kazanan proses elemanı cezalandırılarak başka proses elemanlarına da şans verilmektedir.</a:t>
            </a:r>
          </a:p>
          <a:p>
            <a:pPr lvl="1" algn="l"/>
            <a:endParaRPr lang="tr-TR" dirty="0"/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lvl="1" algn="l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5273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Learning </a:t>
            </a:r>
            <a:r>
              <a:rPr lang="tr-TR" sz="4000" dirty="0" err="1">
                <a:solidFill>
                  <a:srgbClr val="5C9138"/>
                </a:solidFill>
              </a:rPr>
              <a:t>Vector</a:t>
            </a:r>
            <a:r>
              <a:rPr lang="tr-TR" sz="4000" dirty="0">
                <a:solidFill>
                  <a:srgbClr val="5C9138"/>
                </a:solidFill>
              </a:rPr>
              <a:t> </a:t>
            </a:r>
            <a:r>
              <a:rPr lang="tr-TR" sz="4000" dirty="0" err="1">
                <a:solidFill>
                  <a:srgbClr val="5C9138"/>
                </a:solidFill>
              </a:rPr>
              <a:t>Quantization</a:t>
            </a:r>
            <a:r>
              <a:rPr lang="tr-TR" sz="4000" dirty="0">
                <a:solidFill>
                  <a:srgbClr val="5C9138"/>
                </a:solidFill>
              </a:rPr>
              <a:t> (LVQ)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89154"/>
            <a:ext cx="11643360" cy="5267196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Sınıflandırma amaçlı sıklıkla kullanılan bir YSA türüdür.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LVQ, rekabetçi ve öğretmenli öğrenmeyi birleştiren bir sinir ağıdır. 1986’da </a:t>
            </a:r>
            <a:r>
              <a:rPr lang="tr-TR" dirty="0" err="1"/>
              <a:t>Kohonen</a:t>
            </a:r>
            <a:r>
              <a:rPr lang="tr-TR" dirty="0"/>
              <a:t> tarafından önerilmiştir.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LVQ, rekabetçi öğrenmede yer alan «kazanan hepsini alır» mantığına göre hareket etmektedir.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 ağları tasarımcılar için kolay yorumlanabilir prototipler oluşturmaktadır.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Ağ eğitilirken her iterasyonda çıktı değerinin doğru olup olmadığı söylenmektedir.</a:t>
            </a:r>
          </a:p>
        </p:txBody>
      </p:sp>
    </p:spTree>
    <p:extLst>
      <p:ext uri="{BB962C8B-B14F-4D97-AF65-F5344CB8AC3E}">
        <p14:creationId xmlns:p14="http://schemas.microsoft.com/office/powerpoint/2010/main" val="34750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[15] Web sitesi: </a:t>
            </a:r>
            <a:r>
              <a:rPr lang="tr-TR" sz="1600" dirty="0">
                <a:hlinkClick r:id="rId2"/>
              </a:rPr>
              <a:t>https://www.youtube.com/watch?v=aircAruvnKk</a:t>
            </a:r>
            <a:r>
              <a:rPr lang="tr-TR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[16] </a:t>
            </a:r>
            <a:r>
              <a:rPr lang="tr-TR" sz="1600" dirty="0" err="1"/>
              <a:t>Öztemel</a:t>
            </a:r>
            <a:r>
              <a:rPr lang="tr-TR" sz="1600" dirty="0"/>
              <a:t>, E.; Yapay Sinir Ağları; Papatya Bilim Yayıncılık; İstanbul; 2012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[17] Web sitesi: https://bit.ly/3VdJsW1,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[18] Web sitesi: </a:t>
            </a:r>
            <a:r>
              <a:rPr lang="tr-TR" alt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https://www.cs.toronto.edu/~kriz/cifar.html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[19] Web sitesi: </a:t>
            </a:r>
            <a:r>
              <a:rPr lang="tr-TR" altLang="en-US" sz="1600" dirty="0">
                <a:hlinkClick r:id="rId4"/>
              </a:rPr>
              <a:t>https://bit.ly/3CgfPL8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[20] Web sitesi: </a:t>
            </a:r>
            <a:r>
              <a:rPr lang="tr-TR" altLang="en-US" sz="1600" dirty="0">
                <a:hlinkClick r:id="rId5"/>
              </a:rPr>
              <a:t>https://makeavideo.studio/</a:t>
            </a:r>
            <a:r>
              <a:rPr lang="tr-TR" altLang="en-US" sz="1600" dirty="0"/>
              <a:t>, Erişim Tarihi: 10.10.2022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[21] Web sitesi: </a:t>
            </a:r>
            <a:r>
              <a:rPr lang="tr-TR" altLang="en-US" sz="1600" dirty="0">
                <a:hlinkClick r:id="rId6"/>
              </a:rPr>
              <a:t>https://gtnr.it/3rLFXc3</a:t>
            </a:r>
            <a:r>
              <a:rPr lang="tr-TR" altLang="en-US" sz="1600" dirty="0"/>
              <a:t>, Erişim Tarihi: 12.10.2022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[22] Web sitesi: </a:t>
            </a:r>
            <a:r>
              <a:rPr lang="tr-TR" altLang="en-US" sz="1600" dirty="0">
                <a:hlinkClick r:id="rId7"/>
              </a:rPr>
              <a:t>https://bit.ly/3s2keN4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[23] Web sitesi: </a:t>
            </a:r>
            <a:r>
              <a:rPr lang="tr-TR" altLang="en-US" sz="1600" dirty="0">
                <a:hlinkClick r:id="rId8"/>
              </a:rPr>
              <a:t>https://www.youtube.com/watch?v=_xkZwJ0H9IU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[24] Web sitesi: </a:t>
            </a:r>
            <a:r>
              <a:rPr lang="tr-TR" altLang="en-US" sz="1600" dirty="0">
                <a:hlinkClick r:id="rId9"/>
              </a:rPr>
              <a:t>https://bit.ly/3MBain4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[25] Web sitesi: </a:t>
            </a:r>
            <a:r>
              <a:rPr lang="tr-TR" altLang="en-US" sz="1600" dirty="0">
                <a:hlinkClick r:id="rId10"/>
              </a:rPr>
              <a:t>https://bit.ly/3S9AuXb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[26] Web sitesi: </a:t>
            </a:r>
            <a:r>
              <a:rPr lang="tr-TR" altLang="en-US" sz="1600" dirty="0">
                <a:hlinkClick r:id="rId11"/>
              </a:rPr>
              <a:t>https://bit.ly/3CDs8l0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[27] Web sitesi: </a:t>
            </a:r>
            <a:r>
              <a:rPr lang="tr-TR" altLang="en-US" sz="1600" dirty="0">
                <a:hlinkClick r:id="rId12"/>
              </a:rPr>
              <a:t>https://cs231n.github.io/neural-networks-1/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[28] Web sitesi: </a:t>
            </a:r>
            <a:r>
              <a:rPr lang="tr-TR" altLang="en-US" sz="1600" dirty="0">
                <a:hlinkClick r:id="rId13"/>
              </a:rPr>
              <a:t>https://en.wikipedia.org/wiki/Neural_network</a:t>
            </a:r>
            <a:r>
              <a:rPr lang="tr-TR" altLang="en-US" sz="1600" dirty="0"/>
              <a:t>, Erişim Tarihi: 17.10.2022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[29] </a:t>
            </a:r>
            <a:r>
              <a:rPr lang="tr-TR" altLang="en-US" sz="1600" dirty="0" err="1"/>
              <a:t>Kinsley</a:t>
            </a:r>
            <a:r>
              <a:rPr lang="tr-TR" altLang="en-US" sz="1600" dirty="0"/>
              <a:t>, H., </a:t>
            </a:r>
            <a:r>
              <a:rPr lang="tr-TR" altLang="en-US" sz="1600" dirty="0" err="1"/>
              <a:t>Kukiela</a:t>
            </a:r>
            <a:r>
              <a:rPr lang="tr-TR" altLang="en-US" sz="1600" dirty="0"/>
              <a:t>, D.;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Networks </a:t>
            </a:r>
            <a:r>
              <a:rPr lang="tr-TR" altLang="en-US" sz="1600" dirty="0" err="1"/>
              <a:t>from</a:t>
            </a:r>
            <a:r>
              <a:rPr lang="tr-TR" altLang="en-US" sz="1600" dirty="0"/>
              <a:t> </a:t>
            </a:r>
            <a:r>
              <a:rPr lang="tr-TR" altLang="en-US" sz="1600" dirty="0" err="1"/>
              <a:t>Scratch</a:t>
            </a:r>
            <a:r>
              <a:rPr lang="tr-TR" altLang="en-US" sz="1600" dirty="0"/>
              <a:t> in Python.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altLang="en-US" sz="1600" dirty="0"/>
              <a:t>[30] </a:t>
            </a:r>
            <a:r>
              <a:rPr lang="tr-TR" altLang="en-US" sz="1600" dirty="0" err="1"/>
              <a:t>Rashid</a:t>
            </a:r>
            <a:r>
              <a:rPr lang="tr-TR" altLang="en-US" sz="1600" dirty="0"/>
              <a:t>, T.; </a:t>
            </a:r>
            <a:r>
              <a:rPr lang="tr-TR" altLang="en-US" sz="1600" dirty="0" err="1"/>
              <a:t>Make</a:t>
            </a:r>
            <a:r>
              <a:rPr lang="tr-TR" altLang="en-US" sz="1600" dirty="0"/>
              <a:t> </a:t>
            </a:r>
            <a:r>
              <a:rPr lang="tr-TR" altLang="en-US" sz="1600" dirty="0" err="1"/>
              <a:t>Your</a:t>
            </a:r>
            <a:r>
              <a:rPr lang="tr-TR" altLang="en-US" sz="1600" dirty="0"/>
              <a:t> </a:t>
            </a:r>
            <a:r>
              <a:rPr lang="tr-TR" altLang="en-US" sz="1600" dirty="0" err="1"/>
              <a:t>Own</a:t>
            </a:r>
            <a:r>
              <a:rPr lang="tr-TR" altLang="en-US" sz="1600" dirty="0"/>
              <a:t> </a:t>
            </a:r>
            <a:r>
              <a:rPr lang="tr-TR" altLang="en-US" sz="1600" dirty="0" err="1"/>
              <a:t>Neural</a:t>
            </a:r>
            <a:r>
              <a:rPr lang="tr-TR" altLang="en-US" sz="1600" dirty="0"/>
              <a:t> Network.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30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[31] Web sitesi: </a:t>
            </a:r>
            <a:r>
              <a:rPr lang="tr-TR" sz="1600" dirty="0">
                <a:hlinkClick r:id="rId2"/>
              </a:rPr>
              <a:t>https://bit.ly/3D7WDB6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[32] Web sitesi: </a:t>
            </a:r>
            <a:r>
              <a:rPr lang="tr-TR" sz="1600" dirty="0">
                <a:hlinkClick r:id="rId3"/>
              </a:rPr>
              <a:t>https://bit.ly/3D6mitS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[33] Web sitesi: </a:t>
            </a:r>
            <a:r>
              <a:rPr lang="tr-TR" sz="1600" dirty="0">
                <a:hlinkClick r:id="rId4"/>
              </a:rPr>
              <a:t>https://bit.ly/3yQOaQ1</a:t>
            </a:r>
            <a:r>
              <a:rPr lang="tr-TR" sz="1600" dirty="0"/>
              <a:t>, 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[34] Web sitesi: </a:t>
            </a:r>
            <a:r>
              <a:rPr lang="tr-TR" sz="1600" dirty="0">
                <a:hlinkClick r:id="rId5"/>
              </a:rPr>
              <a:t>https://bit.ly/3VMlQbw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[35] Web sitesi: </a:t>
            </a:r>
            <a:r>
              <a:rPr lang="tr-TR" sz="1600" dirty="0">
                <a:hlinkClick r:id="rId6"/>
              </a:rPr>
              <a:t>https://bit.ly/3MCKR4F</a:t>
            </a:r>
            <a:r>
              <a:rPr lang="tr-TR" sz="1600" dirty="0"/>
              <a:t>, Erişim Tarihi: 18.10.2022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[36] Web sitesi: </a:t>
            </a:r>
            <a:r>
              <a:rPr lang="tr-TR" sz="1600" dirty="0">
                <a:hlinkClick r:id="rId7"/>
              </a:rPr>
              <a:t>https://bit.ly/3TN6fX7</a:t>
            </a:r>
            <a:r>
              <a:rPr lang="tr-TR" sz="1600" dirty="0"/>
              <a:t>, Erişim Tarihi: 24.10.2022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[37] Web sitesi: </a:t>
            </a:r>
            <a:r>
              <a:rPr lang="tr-TR" sz="1600" dirty="0">
                <a:hlinkClick r:id="rId8"/>
              </a:rPr>
              <a:t>https://en.wikipedia.org/wiki/Perceptron</a:t>
            </a:r>
            <a:r>
              <a:rPr lang="tr-TR" sz="1600" dirty="0"/>
              <a:t>, Erişim Tarihi: 24.10.2022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[38] Web sitesi: </a:t>
            </a:r>
            <a:r>
              <a:rPr lang="tr-TR" sz="1600" dirty="0">
                <a:hlinkClick r:id="rId9"/>
              </a:rPr>
              <a:t>https://www.nvidia.com/en-us/studio/canvas/</a:t>
            </a:r>
            <a:r>
              <a:rPr lang="tr-TR" sz="1600" dirty="0"/>
              <a:t>, Erişim Tarihi: 25.10.2022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[39] </a:t>
            </a:r>
            <a:r>
              <a:rPr lang="tr-TR" sz="1600" dirty="0" err="1"/>
              <a:t>Deep</a:t>
            </a:r>
            <a:r>
              <a:rPr lang="tr-TR" sz="1600" dirty="0"/>
              <a:t> Learning Essentials, W. </a:t>
            </a:r>
            <a:r>
              <a:rPr lang="tr-TR" sz="1600" dirty="0" err="1"/>
              <a:t>Di</a:t>
            </a:r>
            <a:r>
              <a:rPr lang="tr-TR" sz="1600" dirty="0"/>
              <a:t>, A. </a:t>
            </a:r>
            <a:r>
              <a:rPr lang="tr-TR" sz="1600" dirty="0" err="1"/>
              <a:t>Bhardway</a:t>
            </a:r>
            <a:r>
              <a:rPr lang="tr-TR" sz="1600" dirty="0"/>
              <a:t>, J. </a:t>
            </a:r>
            <a:r>
              <a:rPr lang="tr-TR" sz="1600" dirty="0" err="1"/>
              <a:t>Wei</a:t>
            </a:r>
            <a:r>
              <a:rPr lang="tr-TR" sz="1600" dirty="0"/>
              <a:t>, 2018, </a:t>
            </a:r>
            <a:r>
              <a:rPr lang="tr-TR" sz="1600" dirty="0" err="1"/>
              <a:t>Packt</a:t>
            </a:r>
            <a:r>
              <a:rPr lang="tr-TR" sz="1600" dirty="0"/>
              <a:t>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[40] Web sitesi: </a:t>
            </a:r>
            <a:r>
              <a:rPr lang="tr-TR" sz="1600" dirty="0">
                <a:hlinkClick r:id="rId10"/>
              </a:rPr>
              <a:t>https://bit.ly/3EHHDcw</a:t>
            </a:r>
            <a:r>
              <a:rPr lang="tr-TR" sz="1600" dirty="0"/>
              <a:t>, Erişim Tarihi: 28.11.2022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[41] Web sitesi: </a:t>
            </a:r>
            <a:r>
              <a:rPr lang="tr-TR" sz="1600" dirty="0">
                <a:hlinkClick r:id="rId11"/>
              </a:rPr>
              <a:t>https://bit.ly/3Vtfj4s</a:t>
            </a:r>
            <a:r>
              <a:rPr lang="tr-TR" sz="1600" dirty="0"/>
              <a:t>, Erişim Tarihi: 28.11.2022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[42] Web sitesi: </a:t>
            </a:r>
            <a:r>
              <a:rPr lang="tr-TR" sz="1600" dirty="0">
                <a:hlinkClick r:id="rId12"/>
              </a:rPr>
              <a:t>https://intel.ly/3XQGKaz</a:t>
            </a:r>
            <a:r>
              <a:rPr lang="tr-TR" sz="1600" dirty="0"/>
              <a:t>, Erişim Tarihi: 28.11.2022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[43] Web sitesi: </a:t>
            </a:r>
            <a:r>
              <a:rPr lang="tr-TR" sz="1600" dirty="0">
                <a:hlinkClick r:id="rId13"/>
              </a:rPr>
              <a:t>https://bit.ly/3GQY8FW</a:t>
            </a:r>
            <a:r>
              <a:rPr lang="tr-TR" sz="1600" dirty="0"/>
              <a:t>, Erişim Tarihi: 29.11.2022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[44] Web sitesi: </a:t>
            </a:r>
            <a:r>
              <a:rPr lang="tr-TR" sz="1600" dirty="0">
                <a:hlinkClick r:id="rId14"/>
              </a:rPr>
              <a:t>https://bit.ly/3gXYAYm</a:t>
            </a:r>
            <a:r>
              <a:rPr lang="tr-TR" sz="1600" dirty="0"/>
              <a:t>, Erişim Tarihi: 5.12.2022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[45] Web sitesi: </a:t>
            </a:r>
            <a:r>
              <a:rPr lang="tr-TR" sz="1600" dirty="0">
                <a:hlinkClick r:id="rId15"/>
              </a:rPr>
              <a:t>https://bit.ly/3XUpbpP</a:t>
            </a:r>
            <a:r>
              <a:rPr lang="tr-TR" sz="1600" dirty="0"/>
              <a:t>, Erişim Tarihi: 5.12.2022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[46] </a:t>
            </a:r>
            <a:r>
              <a:rPr lang="tr-TR" sz="1200" dirty="0"/>
              <a:t>Jiang, B., </a:t>
            </a:r>
            <a:r>
              <a:rPr lang="tr-TR" sz="1200" dirty="0" err="1"/>
              <a:t>Li</a:t>
            </a:r>
            <a:r>
              <a:rPr lang="tr-TR" sz="1200" dirty="0"/>
              <a:t>, B., Zhou, W., </a:t>
            </a:r>
            <a:r>
              <a:rPr lang="tr-TR" sz="1200" dirty="0" err="1"/>
              <a:t>Lo</a:t>
            </a:r>
            <a:r>
              <a:rPr lang="tr-TR" sz="1200" dirty="0"/>
              <a:t>, L. Y., Chen, C. K., &amp; Wen, C. Y. (2022). </a:t>
            </a:r>
            <a:r>
              <a:rPr lang="tr-TR" sz="1200" dirty="0" err="1"/>
              <a:t>Neural</a:t>
            </a:r>
            <a:r>
              <a:rPr lang="tr-TR" sz="1200" dirty="0"/>
              <a:t> network </a:t>
            </a:r>
            <a:r>
              <a:rPr lang="tr-TR" sz="1200" dirty="0" err="1"/>
              <a:t>based</a:t>
            </a:r>
            <a:r>
              <a:rPr lang="tr-TR" sz="1200" dirty="0"/>
              <a:t> model </a:t>
            </a:r>
            <a:r>
              <a:rPr lang="tr-TR" sz="1200" dirty="0" err="1"/>
              <a:t>predictive</a:t>
            </a:r>
            <a:r>
              <a:rPr lang="tr-TR" sz="1200" dirty="0"/>
              <a:t> </a:t>
            </a:r>
            <a:r>
              <a:rPr lang="tr-TR" sz="1200" dirty="0" err="1"/>
              <a:t>control</a:t>
            </a:r>
            <a:r>
              <a:rPr lang="tr-TR" sz="1200" dirty="0"/>
              <a:t> </a:t>
            </a:r>
            <a:r>
              <a:rPr lang="tr-TR" sz="1200" dirty="0" err="1"/>
              <a:t>for</a:t>
            </a:r>
            <a:r>
              <a:rPr lang="tr-TR" sz="1200" dirty="0"/>
              <a:t> a </a:t>
            </a:r>
            <a:r>
              <a:rPr lang="tr-TR" sz="1200" dirty="0" err="1"/>
              <a:t>quadrotor</a:t>
            </a:r>
            <a:r>
              <a:rPr lang="tr-TR" sz="1200" dirty="0"/>
              <a:t> UAV. </a:t>
            </a:r>
            <a:r>
              <a:rPr lang="tr-TR" sz="1200" dirty="0" err="1"/>
              <a:t>Aerospace</a:t>
            </a:r>
            <a:r>
              <a:rPr lang="tr-TR" sz="1200" dirty="0"/>
              <a:t>, 9(8), 460.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31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2" y="72570"/>
            <a:ext cx="2614896" cy="585798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Referanslar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43D696-5A94-49E5-8C92-8F1908C6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12" y="747395"/>
            <a:ext cx="12222192" cy="5608955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[47] Web sitesi: </a:t>
            </a:r>
            <a:r>
              <a:rPr lang="tr-TR" sz="1600" dirty="0">
                <a:hlinkClick r:id="rId2"/>
              </a:rPr>
              <a:t>https://bit.ly/3Pk9fcI</a:t>
            </a:r>
            <a:r>
              <a:rPr lang="tr-TR" sz="1600" dirty="0"/>
              <a:t>, Erişim Tarihi: 13.12.2022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[48] Web sitesi: </a:t>
            </a:r>
            <a:r>
              <a:rPr lang="tr-TR" sz="1600" dirty="0">
                <a:hlinkClick r:id="rId3"/>
              </a:rPr>
              <a:t>https://bit.ly/3HtpSkg</a:t>
            </a:r>
            <a:r>
              <a:rPr lang="tr-TR" sz="1600" dirty="0"/>
              <a:t>,  Erişim Tarihi: 13.12.2022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[49] Web sitesi: </a:t>
            </a:r>
            <a:r>
              <a:rPr lang="tr-TR" sz="1600" dirty="0">
                <a:hlinkClick r:id="rId4"/>
              </a:rPr>
              <a:t>https://bit.ly/3PAYtyO</a:t>
            </a:r>
            <a:r>
              <a:rPr lang="tr-TR" sz="1600" dirty="0"/>
              <a:t>, Erişim Tarihi: 19.12.2022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[50] Web sitesi: </a:t>
            </a:r>
            <a:r>
              <a:rPr lang="tr-TR" sz="1600" dirty="0">
                <a:hlinkClick r:id="rId5"/>
              </a:rPr>
              <a:t>https://bwnews.pr/3GkmozI</a:t>
            </a:r>
            <a:r>
              <a:rPr lang="tr-TR" sz="1600" dirty="0"/>
              <a:t>, Erişim Tarihi: 26.12.2022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sz="1600" dirty="0"/>
              <a:t>[51] Web sitesi: </a:t>
            </a:r>
            <a:r>
              <a:rPr lang="tr-TR" sz="1600" dirty="0">
                <a:hlinkClick r:id="rId6"/>
              </a:rPr>
              <a:t>https://bit.ly/3I7OhMv</a:t>
            </a:r>
            <a:r>
              <a:rPr lang="tr-TR" sz="1600" dirty="0"/>
              <a:t>, Erişim Tarihi: 27.12.2022</a:t>
            </a:r>
          </a:p>
          <a:p>
            <a:pPr algn="l"/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altLang="en-US" sz="1600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en-US" altLang="en-US" sz="1600" dirty="0"/>
          </a:p>
          <a:p>
            <a:pPr algn="l"/>
            <a:r>
              <a:rPr lang="tr-TR" sz="1600" dirty="0"/>
              <a:t>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32</a:t>
            </a:fld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DBB3B6-C75D-4729-F71C-32F4D318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38F9D"/>
                </a:solidFill>
                <a:effectLst/>
                <a:latin typeface="Circular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98" y="655128"/>
            <a:ext cx="4613919" cy="1499616"/>
          </a:xfrm>
        </p:spPr>
        <p:txBody>
          <a:bodyPr anchor="b">
            <a:normAutofit/>
          </a:bodyPr>
          <a:lstStyle/>
          <a:p>
            <a:pPr algn="l"/>
            <a:r>
              <a:rPr lang="tr-TR" sz="4200"/>
              <a:t>Teşekkürler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95757-F493-402A-BE9C-74CD02EB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-5400000">
            <a:off x="-786384" y="1060704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2155F9B-E036-4567-8C81-6029024E5A84}" type="datetime1">
              <a:rPr lang="tr-TR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28.12.2022</a:t>
            </a:fld>
            <a:endParaRPr lang="tr-TR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1B5DDA28-B37F-18B6-25AA-A9AFA339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65" y="95044"/>
            <a:ext cx="5511285" cy="308631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0F27-EA9E-48C9-9FFF-EED175A6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9A11690-4018-4631-8FAF-5D3B9C61C26D}" type="slidenum">
              <a:rPr lang="tr-TR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33</a:t>
            </a:fld>
            <a:endParaRPr lang="tr-TR">
              <a:solidFill>
                <a:srgbClr val="FFFFFF"/>
              </a:solidFill>
            </a:endParaRPr>
          </a:p>
        </p:txBody>
      </p:sp>
      <p:pic>
        <p:nvPicPr>
          <p:cNvPr id="24" name="Resim 23" descr="metin, açık hava nesnesi, gece göğü içeren bir resim&#10;&#10;Açıklama otomatik olarak oluşturuldu">
            <a:extLst>
              <a:ext uri="{FF2B5EF4-FFF2-40B4-BE49-F238E27FC236}">
                <a16:creationId xmlns:a16="http://schemas.microsoft.com/office/drawing/2014/main" id="{0476CBF1-05A5-4AD2-157D-8A1DD574B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2" y="3315854"/>
            <a:ext cx="5176945" cy="345561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3718CFD-33D1-0A0C-4F68-36BCAEBD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3333994"/>
            <a:ext cx="5586942" cy="3419330"/>
          </a:xfrm>
          <a:prstGeom prst="rect">
            <a:avLst/>
          </a:prstGeom>
        </p:spPr>
      </p:pic>
      <p:sp>
        <p:nvSpPr>
          <p:cNvPr id="19" name="Başlık 1">
            <a:extLst>
              <a:ext uri="{FF2B5EF4-FFF2-40B4-BE49-F238E27FC236}">
                <a16:creationId xmlns:a16="http://schemas.microsoft.com/office/drawing/2014/main" id="{8040FE83-E2B0-4707-B8D5-70F96362641D}"/>
              </a:ext>
            </a:extLst>
          </p:cNvPr>
          <p:cNvSpPr txBox="1">
            <a:spLocks/>
          </p:cNvSpPr>
          <p:nvPr/>
        </p:nvSpPr>
        <p:spPr>
          <a:xfrm>
            <a:off x="385692" y="565112"/>
            <a:ext cx="3899297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9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LVQ Ağların Yapısı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4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90" y="670448"/>
            <a:ext cx="11643360" cy="455511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LQV ağı üç katmandan oluşmaktadır.</a:t>
            </a:r>
          </a:p>
        </p:txBody>
      </p:sp>
      <p:grpSp>
        <p:nvGrpSpPr>
          <p:cNvPr id="127" name="Grup 126">
            <a:extLst>
              <a:ext uri="{FF2B5EF4-FFF2-40B4-BE49-F238E27FC236}">
                <a16:creationId xmlns:a16="http://schemas.microsoft.com/office/drawing/2014/main" id="{7E3C4366-56FF-4AE7-5FB7-0DB38163E9E4}"/>
              </a:ext>
            </a:extLst>
          </p:cNvPr>
          <p:cNvGrpSpPr/>
          <p:nvPr/>
        </p:nvGrpSpPr>
        <p:grpSpPr>
          <a:xfrm>
            <a:off x="1456469" y="1869462"/>
            <a:ext cx="8754601" cy="4877625"/>
            <a:chOff x="1314408" y="1834916"/>
            <a:chExt cx="8754601" cy="4877625"/>
          </a:xfrm>
        </p:grpSpPr>
        <p:sp>
          <p:nvSpPr>
            <p:cNvPr id="4" name="Alt Başlık 2">
              <a:extLst>
                <a:ext uri="{FF2B5EF4-FFF2-40B4-BE49-F238E27FC236}">
                  <a16:creationId xmlns:a16="http://schemas.microsoft.com/office/drawing/2014/main" id="{922BA880-5247-6462-1A48-0B5B6EC9B3A0}"/>
                </a:ext>
              </a:extLst>
            </p:cNvPr>
            <p:cNvSpPr txBox="1">
              <a:spLocks/>
            </p:cNvSpPr>
            <p:nvPr/>
          </p:nvSpPr>
          <p:spPr>
            <a:xfrm>
              <a:off x="1378233" y="2009868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Gk_1</a:t>
              </a:r>
            </a:p>
          </p:txBody>
        </p:sp>
        <p:sp>
          <p:nvSpPr>
            <p:cNvPr id="7" name="Alt Başlık 2">
              <a:extLst>
                <a:ext uri="{FF2B5EF4-FFF2-40B4-BE49-F238E27FC236}">
                  <a16:creationId xmlns:a16="http://schemas.microsoft.com/office/drawing/2014/main" id="{6D04FC0E-11AA-DD7F-44F9-CD7D8B09ED52}"/>
                </a:ext>
              </a:extLst>
            </p:cNvPr>
            <p:cNvSpPr txBox="1">
              <a:spLocks/>
            </p:cNvSpPr>
            <p:nvPr/>
          </p:nvSpPr>
          <p:spPr>
            <a:xfrm>
              <a:off x="1320640" y="290819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>
                  <a:solidFill>
                    <a:srgbClr val="FF0000"/>
                  </a:solidFill>
                </a:rPr>
                <a:t>Gk_2</a:t>
              </a:r>
            </a:p>
          </p:txBody>
        </p:sp>
        <p:cxnSp>
          <p:nvCxnSpPr>
            <p:cNvPr id="9" name="Düz Ok Bağlayıcısı 8">
              <a:extLst>
                <a:ext uri="{FF2B5EF4-FFF2-40B4-BE49-F238E27FC236}">
                  <a16:creationId xmlns:a16="http://schemas.microsoft.com/office/drawing/2014/main" id="{E3D2FE73-0327-E6BD-C33B-F77604EF6A59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>
              <a:off x="3695807" y="2187901"/>
              <a:ext cx="1744918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ED642D-C3EE-A14F-B404-50765B45F9FF}"/>
                </a:ext>
              </a:extLst>
            </p:cNvPr>
            <p:cNvSpPr/>
            <p:nvPr/>
          </p:nvSpPr>
          <p:spPr>
            <a:xfrm>
              <a:off x="3060411" y="1856413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Düz Ok Bağlayıcısı 10">
              <a:extLst>
                <a:ext uri="{FF2B5EF4-FFF2-40B4-BE49-F238E27FC236}">
                  <a16:creationId xmlns:a16="http://schemas.microsoft.com/office/drawing/2014/main" id="{A0D1D5B6-BE12-59F0-C5B6-10E6F59376D9}"/>
                </a:ext>
              </a:extLst>
            </p:cNvPr>
            <p:cNvCxnSpPr>
              <a:cxnSpLocks/>
              <a:stCxn id="4" idx="3"/>
              <a:endCxn id="10" idx="2"/>
            </p:cNvCxnSpPr>
            <p:nvPr/>
          </p:nvCxnSpPr>
          <p:spPr>
            <a:xfrm flipV="1">
              <a:off x="2393784" y="2187901"/>
              <a:ext cx="666627" cy="12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Düz Ok Bağlayıcısı 11">
              <a:extLst>
                <a:ext uri="{FF2B5EF4-FFF2-40B4-BE49-F238E27FC236}">
                  <a16:creationId xmlns:a16="http://schemas.microsoft.com/office/drawing/2014/main" id="{970C2EB2-754A-AF06-2982-BFD79621B2D8}"/>
                </a:ext>
              </a:extLst>
            </p:cNvPr>
            <p:cNvCxnSpPr>
              <a:cxnSpLocks/>
              <a:stCxn id="26" idx="6"/>
              <a:endCxn id="13" idx="1"/>
            </p:cNvCxnSpPr>
            <p:nvPr/>
          </p:nvCxnSpPr>
          <p:spPr>
            <a:xfrm>
              <a:off x="8396732" y="2187900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Alt Başlık 2">
              <a:extLst>
                <a:ext uri="{FF2B5EF4-FFF2-40B4-BE49-F238E27FC236}">
                  <a16:creationId xmlns:a16="http://schemas.microsoft.com/office/drawing/2014/main" id="{5267D7B1-E1DA-9D4C-DBAF-E51F294DD5E4}"/>
                </a:ext>
              </a:extLst>
            </p:cNvPr>
            <p:cNvSpPr txBox="1">
              <a:spLocks/>
            </p:cNvSpPr>
            <p:nvPr/>
          </p:nvSpPr>
          <p:spPr>
            <a:xfrm>
              <a:off x="9037600" y="2009868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 err="1"/>
                <a:t>Çm</a:t>
              </a:r>
              <a:r>
                <a:rPr lang="tr-TR" dirty="0"/>
                <a:t>_ 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D60B06-454D-B148-F8E2-59E51237AD1F}"/>
                </a:ext>
              </a:extLst>
            </p:cNvPr>
            <p:cNvSpPr/>
            <p:nvPr/>
          </p:nvSpPr>
          <p:spPr>
            <a:xfrm>
              <a:off x="3062042" y="2767166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Düz Ok Bağlayıcısı 14">
              <a:extLst>
                <a:ext uri="{FF2B5EF4-FFF2-40B4-BE49-F238E27FC236}">
                  <a16:creationId xmlns:a16="http://schemas.microsoft.com/office/drawing/2014/main" id="{10DE5120-9864-4890-C65C-7E26C25EBEE4}"/>
                </a:ext>
              </a:extLst>
            </p:cNvPr>
            <p:cNvCxnSpPr>
              <a:cxnSpLocks/>
              <a:stCxn id="7" idx="3"/>
              <a:endCxn id="14" idx="2"/>
            </p:cNvCxnSpPr>
            <p:nvPr/>
          </p:nvCxnSpPr>
          <p:spPr>
            <a:xfrm>
              <a:off x="2336191" y="3098654"/>
              <a:ext cx="7258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Düz Ok Bağlayıcısı 15">
              <a:extLst>
                <a:ext uri="{FF2B5EF4-FFF2-40B4-BE49-F238E27FC236}">
                  <a16:creationId xmlns:a16="http://schemas.microsoft.com/office/drawing/2014/main" id="{626050E0-1873-255F-7D57-CD6C7073802B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 flipV="1">
              <a:off x="3697438" y="2187901"/>
              <a:ext cx="1743287" cy="91075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638CA0B-5E6E-3FDF-2E8F-DF818F45667E}"/>
                </a:ext>
              </a:extLst>
            </p:cNvPr>
            <p:cNvSpPr/>
            <p:nvPr/>
          </p:nvSpPr>
          <p:spPr>
            <a:xfrm>
              <a:off x="5440725" y="1834916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20" name="Alt Başlık 2">
              <a:extLst>
                <a:ext uri="{FF2B5EF4-FFF2-40B4-BE49-F238E27FC236}">
                  <a16:creationId xmlns:a16="http://schemas.microsoft.com/office/drawing/2014/main" id="{012CB8CF-00B2-FAE3-2F31-D71AD281A686}"/>
                </a:ext>
              </a:extLst>
            </p:cNvPr>
            <p:cNvSpPr txBox="1">
              <a:spLocks/>
            </p:cNvSpPr>
            <p:nvPr/>
          </p:nvSpPr>
          <p:spPr>
            <a:xfrm>
              <a:off x="1314408" y="6181080"/>
              <a:ext cx="1091015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 err="1">
                  <a:solidFill>
                    <a:srgbClr val="FF0000"/>
                  </a:solidFill>
                </a:rPr>
                <a:t>Gk_n</a:t>
              </a:r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7D2A34-719F-1039-A2B7-B0D67EBC2A37}"/>
                </a:ext>
              </a:extLst>
            </p:cNvPr>
            <p:cNvSpPr/>
            <p:nvPr/>
          </p:nvSpPr>
          <p:spPr>
            <a:xfrm>
              <a:off x="3054179" y="604956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Düz Ok Bağlayıcısı 21">
              <a:extLst>
                <a:ext uri="{FF2B5EF4-FFF2-40B4-BE49-F238E27FC236}">
                  <a16:creationId xmlns:a16="http://schemas.microsoft.com/office/drawing/2014/main" id="{DED087DE-2D9C-C818-125B-D444EA45C459}"/>
                </a:ext>
              </a:extLst>
            </p:cNvPr>
            <p:cNvCxnSpPr>
              <a:cxnSpLocks/>
              <a:stCxn id="20" idx="3"/>
              <a:endCxn id="21" idx="2"/>
            </p:cNvCxnSpPr>
            <p:nvPr/>
          </p:nvCxnSpPr>
          <p:spPr>
            <a:xfrm>
              <a:off x="2405423" y="6371542"/>
              <a:ext cx="648756" cy="95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Düz Ok Bağlayıcısı 22">
              <a:extLst>
                <a:ext uri="{FF2B5EF4-FFF2-40B4-BE49-F238E27FC236}">
                  <a16:creationId xmlns:a16="http://schemas.microsoft.com/office/drawing/2014/main" id="{8739ACA9-BF80-A489-5F56-F61A43629601}"/>
                </a:ext>
              </a:extLst>
            </p:cNvPr>
            <p:cNvCxnSpPr>
              <a:cxnSpLocks/>
              <a:stCxn id="21" idx="6"/>
              <a:endCxn id="19" idx="2"/>
            </p:cNvCxnSpPr>
            <p:nvPr/>
          </p:nvCxnSpPr>
          <p:spPr>
            <a:xfrm flipV="1">
              <a:off x="3689575" y="2187901"/>
              <a:ext cx="1751150" cy="419315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582B0D-5C13-F936-53FD-C9170B4AAF7C}"/>
                </a:ext>
              </a:extLst>
            </p:cNvPr>
            <p:cNvSpPr/>
            <p:nvPr/>
          </p:nvSpPr>
          <p:spPr>
            <a:xfrm>
              <a:off x="5460644" y="2738852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B9DA96B-F3F0-7403-B8E7-93B9199C43B1}"/>
                </a:ext>
              </a:extLst>
            </p:cNvPr>
            <p:cNvSpPr/>
            <p:nvPr/>
          </p:nvSpPr>
          <p:spPr>
            <a:xfrm>
              <a:off x="5420864" y="5813556"/>
              <a:ext cx="813348" cy="6629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8C116D-1BC6-B223-B065-406166B51159}"/>
                </a:ext>
              </a:extLst>
            </p:cNvPr>
            <p:cNvSpPr/>
            <p:nvPr/>
          </p:nvSpPr>
          <p:spPr>
            <a:xfrm>
              <a:off x="7639022" y="1871881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8A58EC-8274-36B5-1141-E05187043316}"/>
                </a:ext>
              </a:extLst>
            </p:cNvPr>
            <p:cNvSpPr/>
            <p:nvPr/>
          </p:nvSpPr>
          <p:spPr>
            <a:xfrm>
              <a:off x="7623164" y="4082610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41DB29-4DD9-F6F3-9764-FE721DE1DAC6}"/>
                </a:ext>
              </a:extLst>
            </p:cNvPr>
            <p:cNvSpPr/>
            <p:nvPr/>
          </p:nvSpPr>
          <p:spPr>
            <a:xfrm>
              <a:off x="7639022" y="5805263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Düz Ok Bağlayıcısı 29">
              <a:extLst>
                <a:ext uri="{FF2B5EF4-FFF2-40B4-BE49-F238E27FC236}">
                  <a16:creationId xmlns:a16="http://schemas.microsoft.com/office/drawing/2014/main" id="{EE424509-F873-1E85-1651-3B26ED88BC83}"/>
                </a:ext>
              </a:extLst>
            </p:cNvPr>
            <p:cNvCxnSpPr>
              <a:cxnSpLocks/>
              <a:stCxn id="10" idx="6"/>
              <a:endCxn id="24" idx="2"/>
            </p:cNvCxnSpPr>
            <p:nvPr/>
          </p:nvCxnSpPr>
          <p:spPr>
            <a:xfrm>
              <a:off x="3695807" y="2187901"/>
              <a:ext cx="1764837" cy="90393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Düz Ok Bağlayıcısı 30">
              <a:extLst>
                <a:ext uri="{FF2B5EF4-FFF2-40B4-BE49-F238E27FC236}">
                  <a16:creationId xmlns:a16="http://schemas.microsoft.com/office/drawing/2014/main" id="{16E6DAC1-B092-6835-4A4D-77770091C39E}"/>
                </a:ext>
              </a:extLst>
            </p:cNvPr>
            <p:cNvCxnSpPr>
              <a:cxnSpLocks/>
              <a:stCxn id="10" idx="6"/>
              <a:endCxn id="25" idx="2"/>
            </p:cNvCxnSpPr>
            <p:nvPr/>
          </p:nvCxnSpPr>
          <p:spPr>
            <a:xfrm>
              <a:off x="3695807" y="2187901"/>
              <a:ext cx="1725057" cy="395714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Düz Ok Bağlayıcısı 31">
              <a:extLst>
                <a:ext uri="{FF2B5EF4-FFF2-40B4-BE49-F238E27FC236}">
                  <a16:creationId xmlns:a16="http://schemas.microsoft.com/office/drawing/2014/main" id="{81D76F6B-E849-E8F2-5AAA-9CE0EEA1F82E}"/>
                </a:ext>
              </a:extLst>
            </p:cNvPr>
            <p:cNvCxnSpPr>
              <a:cxnSpLocks/>
              <a:stCxn id="14" idx="6"/>
              <a:endCxn id="24" idx="2"/>
            </p:cNvCxnSpPr>
            <p:nvPr/>
          </p:nvCxnSpPr>
          <p:spPr>
            <a:xfrm flipV="1">
              <a:off x="3697438" y="3091837"/>
              <a:ext cx="1763206" cy="68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Düz Ok Bağlayıcısı 32">
              <a:extLst>
                <a:ext uri="{FF2B5EF4-FFF2-40B4-BE49-F238E27FC236}">
                  <a16:creationId xmlns:a16="http://schemas.microsoft.com/office/drawing/2014/main" id="{AEE0CFB3-362C-1EE0-96D0-B8AF6105DAC5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>
              <a:off x="3697438" y="3098654"/>
              <a:ext cx="1723426" cy="304639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Düz Ok Bağlayıcısı 33">
              <a:extLst>
                <a:ext uri="{FF2B5EF4-FFF2-40B4-BE49-F238E27FC236}">
                  <a16:creationId xmlns:a16="http://schemas.microsoft.com/office/drawing/2014/main" id="{6B1C2507-EA83-EA1E-1952-A6B72DEB0A4A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3689575" y="3091837"/>
              <a:ext cx="1771069" cy="328921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Düz Ok Bağlayıcısı 34">
              <a:extLst>
                <a:ext uri="{FF2B5EF4-FFF2-40B4-BE49-F238E27FC236}">
                  <a16:creationId xmlns:a16="http://schemas.microsoft.com/office/drawing/2014/main" id="{B3A1F963-B331-21FB-766D-EC9B6A2A2243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 flipV="1">
              <a:off x="3689575" y="6145045"/>
              <a:ext cx="1731289" cy="23600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Düz Ok Bağlayıcısı 35">
              <a:extLst>
                <a:ext uri="{FF2B5EF4-FFF2-40B4-BE49-F238E27FC236}">
                  <a16:creationId xmlns:a16="http://schemas.microsoft.com/office/drawing/2014/main" id="{F5DA8BC5-2E08-2234-0E84-E799B2E4A91C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 flipV="1">
              <a:off x="6234212" y="2187900"/>
              <a:ext cx="1404810" cy="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Düz Ok Bağlayıcısı 43">
              <a:extLst>
                <a:ext uri="{FF2B5EF4-FFF2-40B4-BE49-F238E27FC236}">
                  <a16:creationId xmlns:a16="http://schemas.microsoft.com/office/drawing/2014/main" id="{66B4F8C7-5104-B1AA-3B71-ACBCA4320C0B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8380874" y="4399374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5" name="Alt Başlık 2">
              <a:extLst>
                <a:ext uri="{FF2B5EF4-FFF2-40B4-BE49-F238E27FC236}">
                  <a16:creationId xmlns:a16="http://schemas.microsoft.com/office/drawing/2014/main" id="{8BDF4EE3-7375-C6B5-FF3C-8783C79D2321}"/>
                </a:ext>
              </a:extLst>
            </p:cNvPr>
            <p:cNvSpPr txBox="1">
              <a:spLocks/>
            </p:cNvSpPr>
            <p:nvPr/>
          </p:nvSpPr>
          <p:spPr>
            <a:xfrm>
              <a:off x="9021742" y="422134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/>
                <a:t>Çm_2</a:t>
              </a:r>
            </a:p>
          </p:txBody>
        </p:sp>
        <p:cxnSp>
          <p:nvCxnSpPr>
            <p:cNvPr id="46" name="Düz Ok Bağlayıcısı 45">
              <a:extLst>
                <a:ext uri="{FF2B5EF4-FFF2-40B4-BE49-F238E27FC236}">
                  <a16:creationId xmlns:a16="http://schemas.microsoft.com/office/drawing/2014/main" id="{14BC5EA2-48E4-8329-29AB-0727F9066EAA}"/>
                </a:ext>
              </a:extLst>
            </p:cNvPr>
            <p:cNvCxnSpPr>
              <a:cxnSpLocks/>
              <a:stCxn id="28" idx="6"/>
              <a:endCxn id="47" idx="1"/>
            </p:cNvCxnSpPr>
            <p:nvPr/>
          </p:nvCxnSpPr>
          <p:spPr>
            <a:xfrm>
              <a:off x="8396732" y="6121282"/>
              <a:ext cx="6567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Alt Başlık 2">
              <a:extLst>
                <a:ext uri="{FF2B5EF4-FFF2-40B4-BE49-F238E27FC236}">
                  <a16:creationId xmlns:a16="http://schemas.microsoft.com/office/drawing/2014/main" id="{C4C1DD68-DDC6-97BA-CB4B-0ADF033B6D05}"/>
                </a:ext>
              </a:extLst>
            </p:cNvPr>
            <p:cNvSpPr txBox="1">
              <a:spLocks/>
            </p:cNvSpPr>
            <p:nvPr/>
          </p:nvSpPr>
          <p:spPr>
            <a:xfrm>
              <a:off x="9053458" y="5930820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dirty="0" err="1"/>
                <a:t>Çm_n</a:t>
              </a:r>
              <a:endParaRPr lang="tr-TR" dirty="0"/>
            </a:p>
          </p:txBody>
        </p:sp>
        <p:cxnSp>
          <p:nvCxnSpPr>
            <p:cNvPr id="48" name="Düz Bağlayıcı 47">
              <a:extLst>
                <a:ext uri="{FF2B5EF4-FFF2-40B4-BE49-F238E27FC236}">
                  <a16:creationId xmlns:a16="http://schemas.microsoft.com/office/drawing/2014/main" id="{FD327DF8-789D-8EC7-DBCA-9432A6483F9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429" y="5352417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63E72E5-A64E-364F-8112-B4AFAF0213A2}"/>
                </a:ext>
              </a:extLst>
            </p:cNvPr>
            <p:cNvSpPr/>
            <p:nvPr/>
          </p:nvSpPr>
          <p:spPr>
            <a:xfrm>
              <a:off x="3058780" y="3667122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AB60127-B7C5-4BCF-C7D2-CCD4EF243603}"/>
                </a:ext>
              </a:extLst>
            </p:cNvPr>
            <p:cNvSpPr/>
            <p:nvPr/>
          </p:nvSpPr>
          <p:spPr>
            <a:xfrm>
              <a:off x="3060411" y="457787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AAB535C-6D95-11F4-5D4E-C0E7455726F6}"/>
                </a:ext>
              </a:extLst>
            </p:cNvPr>
            <p:cNvSpPr/>
            <p:nvPr/>
          </p:nvSpPr>
          <p:spPr>
            <a:xfrm>
              <a:off x="5490982" y="366085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D884E2-1F0A-6747-7A11-8EE4F47ADC4C}"/>
                </a:ext>
              </a:extLst>
            </p:cNvPr>
            <p:cNvSpPr/>
            <p:nvPr/>
          </p:nvSpPr>
          <p:spPr>
            <a:xfrm>
              <a:off x="5492613" y="457161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71" name="Düz Ok Bağlayıcısı 70">
              <a:extLst>
                <a:ext uri="{FF2B5EF4-FFF2-40B4-BE49-F238E27FC236}">
                  <a16:creationId xmlns:a16="http://schemas.microsoft.com/office/drawing/2014/main" id="{67805EBF-86A9-BDAC-8B5F-A3BA2D825C9E}"/>
                </a:ext>
              </a:extLst>
            </p:cNvPr>
            <p:cNvCxnSpPr>
              <a:cxnSpLocks/>
              <a:stCxn id="61" idx="6"/>
              <a:endCxn id="19" idx="2"/>
            </p:cNvCxnSpPr>
            <p:nvPr/>
          </p:nvCxnSpPr>
          <p:spPr>
            <a:xfrm flipV="1">
              <a:off x="3694176" y="2187901"/>
              <a:ext cx="1746549" cy="181070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Düz Ok Bağlayıcısı 73">
              <a:extLst>
                <a:ext uri="{FF2B5EF4-FFF2-40B4-BE49-F238E27FC236}">
                  <a16:creationId xmlns:a16="http://schemas.microsoft.com/office/drawing/2014/main" id="{42A4D2B9-03A4-45FB-9DD7-D8E344EDB098}"/>
                </a:ext>
              </a:extLst>
            </p:cNvPr>
            <p:cNvCxnSpPr>
              <a:cxnSpLocks/>
              <a:stCxn id="62" idx="6"/>
              <a:endCxn id="19" idx="2"/>
            </p:cNvCxnSpPr>
            <p:nvPr/>
          </p:nvCxnSpPr>
          <p:spPr>
            <a:xfrm flipV="1">
              <a:off x="3695807" y="2187901"/>
              <a:ext cx="1744918" cy="272146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Düz Ok Bağlayıcısı 76">
              <a:extLst>
                <a:ext uri="{FF2B5EF4-FFF2-40B4-BE49-F238E27FC236}">
                  <a16:creationId xmlns:a16="http://schemas.microsoft.com/office/drawing/2014/main" id="{3C96C976-E14E-79F9-0409-E81CC3457C53}"/>
                </a:ext>
              </a:extLst>
            </p:cNvPr>
            <p:cNvCxnSpPr>
              <a:cxnSpLocks/>
              <a:stCxn id="61" idx="6"/>
              <a:endCxn id="24" idx="2"/>
            </p:cNvCxnSpPr>
            <p:nvPr/>
          </p:nvCxnSpPr>
          <p:spPr>
            <a:xfrm flipV="1">
              <a:off x="3694176" y="3091837"/>
              <a:ext cx="1766468" cy="90677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Düz Ok Bağlayıcısı 79">
              <a:extLst>
                <a:ext uri="{FF2B5EF4-FFF2-40B4-BE49-F238E27FC236}">
                  <a16:creationId xmlns:a16="http://schemas.microsoft.com/office/drawing/2014/main" id="{EDE63FBE-EEAB-4A96-CC46-19A729AC4C06}"/>
                </a:ext>
              </a:extLst>
            </p:cNvPr>
            <p:cNvCxnSpPr>
              <a:cxnSpLocks/>
              <a:stCxn id="61" idx="6"/>
              <a:endCxn id="69" idx="2"/>
            </p:cNvCxnSpPr>
            <p:nvPr/>
          </p:nvCxnSpPr>
          <p:spPr>
            <a:xfrm flipV="1">
              <a:off x="3694176" y="3992346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Düz Ok Bağlayıcısı 82">
              <a:extLst>
                <a:ext uri="{FF2B5EF4-FFF2-40B4-BE49-F238E27FC236}">
                  <a16:creationId xmlns:a16="http://schemas.microsoft.com/office/drawing/2014/main" id="{C400E31A-7161-8486-6768-D8F8737948A9}"/>
                </a:ext>
              </a:extLst>
            </p:cNvPr>
            <p:cNvCxnSpPr>
              <a:cxnSpLocks/>
              <a:stCxn id="61" idx="6"/>
              <a:endCxn id="70" idx="2"/>
            </p:cNvCxnSpPr>
            <p:nvPr/>
          </p:nvCxnSpPr>
          <p:spPr>
            <a:xfrm>
              <a:off x="3694176" y="3998610"/>
              <a:ext cx="1798437" cy="9044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Düz Ok Bağlayıcısı 85">
              <a:extLst>
                <a:ext uri="{FF2B5EF4-FFF2-40B4-BE49-F238E27FC236}">
                  <a16:creationId xmlns:a16="http://schemas.microsoft.com/office/drawing/2014/main" id="{A692DFEC-370C-6A82-D4C1-1745E8B4E2B3}"/>
                </a:ext>
              </a:extLst>
            </p:cNvPr>
            <p:cNvCxnSpPr>
              <a:cxnSpLocks/>
              <a:stCxn id="61" idx="6"/>
              <a:endCxn id="25" idx="2"/>
            </p:cNvCxnSpPr>
            <p:nvPr/>
          </p:nvCxnSpPr>
          <p:spPr>
            <a:xfrm>
              <a:off x="3694176" y="3998610"/>
              <a:ext cx="1726688" cy="214643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Düz Ok Bağlayıcısı 88">
              <a:extLst>
                <a:ext uri="{FF2B5EF4-FFF2-40B4-BE49-F238E27FC236}">
                  <a16:creationId xmlns:a16="http://schemas.microsoft.com/office/drawing/2014/main" id="{96C1DFDB-C763-5E0D-8B99-D7FA3465B649}"/>
                </a:ext>
              </a:extLst>
            </p:cNvPr>
            <p:cNvCxnSpPr>
              <a:cxnSpLocks/>
              <a:stCxn id="62" idx="6"/>
              <a:endCxn id="69" idx="2"/>
            </p:cNvCxnSpPr>
            <p:nvPr/>
          </p:nvCxnSpPr>
          <p:spPr>
            <a:xfrm flipV="1">
              <a:off x="3695807" y="3992346"/>
              <a:ext cx="1795175" cy="9170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Düz Ok Bağlayıcısı 91">
              <a:extLst>
                <a:ext uri="{FF2B5EF4-FFF2-40B4-BE49-F238E27FC236}">
                  <a16:creationId xmlns:a16="http://schemas.microsoft.com/office/drawing/2014/main" id="{E9560E1D-97B6-0B97-1B31-0577E35B5431}"/>
                </a:ext>
              </a:extLst>
            </p:cNvPr>
            <p:cNvCxnSpPr>
              <a:cxnSpLocks/>
              <a:stCxn id="21" idx="6"/>
              <a:endCxn id="69" idx="2"/>
            </p:cNvCxnSpPr>
            <p:nvPr/>
          </p:nvCxnSpPr>
          <p:spPr>
            <a:xfrm flipV="1">
              <a:off x="3689575" y="3992346"/>
              <a:ext cx="1801407" cy="238870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Düz Ok Bağlayıcısı 94">
              <a:extLst>
                <a:ext uri="{FF2B5EF4-FFF2-40B4-BE49-F238E27FC236}">
                  <a16:creationId xmlns:a16="http://schemas.microsoft.com/office/drawing/2014/main" id="{3B381F49-4847-BC8B-6E68-96600E7D438F}"/>
                </a:ext>
              </a:extLst>
            </p:cNvPr>
            <p:cNvCxnSpPr>
              <a:cxnSpLocks/>
              <a:stCxn id="10" idx="6"/>
              <a:endCxn id="69" idx="2"/>
            </p:cNvCxnSpPr>
            <p:nvPr/>
          </p:nvCxnSpPr>
          <p:spPr>
            <a:xfrm>
              <a:off x="3695807" y="2187901"/>
              <a:ext cx="1795175" cy="180444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Düz Ok Bağlayıcısı 97">
              <a:extLst>
                <a:ext uri="{FF2B5EF4-FFF2-40B4-BE49-F238E27FC236}">
                  <a16:creationId xmlns:a16="http://schemas.microsoft.com/office/drawing/2014/main" id="{CB900207-CAE6-F216-9317-2191B00849FA}"/>
                </a:ext>
              </a:extLst>
            </p:cNvPr>
            <p:cNvCxnSpPr>
              <a:cxnSpLocks/>
              <a:stCxn id="10" idx="6"/>
              <a:endCxn id="70" idx="2"/>
            </p:cNvCxnSpPr>
            <p:nvPr/>
          </p:nvCxnSpPr>
          <p:spPr>
            <a:xfrm>
              <a:off x="3695807" y="2187901"/>
              <a:ext cx="1796806" cy="27151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Düz Ok Bağlayıcısı 100">
              <a:extLst>
                <a:ext uri="{FF2B5EF4-FFF2-40B4-BE49-F238E27FC236}">
                  <a16:creationId xmlns:a16="http://schemas.microsoft.com/office/drawing/2014/main" id="{8B6055A1-C9C3-6414-A61B-81B9EC2A8895}"/>
                </a:ext>
              </a:extLst>
            </p:cNvPr>
            <p:cNvCxnSpPr>
              <a:cxnSpLocks/>
              <a:stCxn id="62" idx="6"/>
              <a:endCxn id="70" idx="2"/>
            </p:cNvCxnSpPr>
            <p:nvPr/>
          </p:nvCxnSpPr>
          <p:spPr>
            <a:xfrm flipV="1">
              <a:off x="3695807" y="4903099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Düz Ok Bağlayıcısı 103">
              <a:extLst>
                <a:ext uri="{FF2B5EF4-FFF2-40B4-BE49-F238E27FC236}">
                  <a16:creationId xmlns:a16="http://schemas.microsoft.com/office/drawing/2014/main" id="{FB623CCE-64D2-4683-06E9-0F72CB36CB80}"/>
                </a:ext>
              </a:extLst>
            </p:cNvPr>
            <p:cNvCxnSpPr>
              <a:cxnSpLocks/>
              <a:stCxn id="62" idx="6"/>
              <a:endCxn id="25" idx="2"/>
            </p:cNvCxnSpPr>
            <p:nvPr/>
          </p:nvCxnSpPr>
          <p:spPr>
            <a:xfrm>
              <a:off x="3695807" y="4909363"/>
              <a:ext cx="1725057" cy="12356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Düz Ok Bağlayıcısı 106">
              <a:extLst>
                <a:ext uri="{FF2B5EF4-FFF2-40B4-BE49-F238E27FC236}">
                  <a16:creationId xmlns:a16="http://schemas.microsoft.com/office/drawing/2014/main" id="{D1427B5E-BB72-5F43-4EA2-01E42D4A6D4A}"/>
                </a:ext>
              </a:extLst>
            </p:cNvPr>
            <p:cNvCxnSpPr>
              <a:cxnSpLocks/>
              <a:stCxn id="21" idx="6"/>
              <a:endCxn id="70" idx="2"/>
            </p:cNvCxnSpPr>
            <p:nvPr/>
          </p:nvCxnSpPr>
          <p:spPr>
            <a:xfrm flipV="1">
              <a:off x="3689575" y="4903099"/>
              <a:ext cx="1803038" cy="147795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Düz Bağlayıcı 109">
              <a:extLst>
                <a:ext uri="{FF2B5EF4-FFF2-40B4-BE49-F238E27FC236}">
                  <a16:creationId xmlns:a16="http://schemas.microsoft.com/office/drawing/2014/main" id="{FFB2798D-5C06-7B76-3A7C-C48E459AFABB}"/>
                </a:ext>
              </a:extLst>
            </p:cNvPr>
            <p:cNvCxnSpPr>
              <a:cxnSpLocks/>
            </p:cNvCxnSpPr>
            <p:nvPr/>
          </p:nvCxnSpPr>
          <p:spPr>
            <a:xfrm>
              <a:off x="5853152" y="5313973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Düz Ok Bağlayıcısı 110">
              <a:extLst>
                <a:ext uri="{FF2B5EF4-FFF2-40B4-BE49-F238E27FC236}">
                  <a16:creationId xmlns:a16="http://schemas.microsoft.com/office/drawing/2014/main" id="{A0ECB465-BA23-E05A-F5AC-178329CF5176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254131" y="2187900"/>
              <a:ext cx="1384891" cy="90393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Düz Ok Bağlayıcısı 113">
              <a:extLst>
                <a:ext uri="{FF2B5EF4-FFF2-40B4-BE49-F238E27FC236}">
                  <a16:creationId xmlns:a16="http://schemas.microsoft.com/office/drawing/2014/main" id="{B727550D-80C8-5FAE-DFD3-F5971B5EABA1}"/>
                </a:ext>
              </a:extLst>
            </p:cNvPr>
            <p:cNvCxnSpPr>
              <a:cxnSpLocks/>
              <a:stCxn id="69" idx="6"/>
              <a:endCxn id="27" idx="2"/>
            </p:cNvCxnSpPr>
            <p:nvPr/>
          </p:nvCxnSpPr>
          <p:spPr>
            <a:xfrm>
              <a:off x="6126378" y="3992346"/>
              <a:ext cx="1496786" cy="40628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Düz Ok Bağlayıcısı 117">
              <a:extLst>
                <a:ext uri="{FF2B5EF4-FFF2-40B4-BE49-F238E27FC236}">
                  <a16:creationId xmlns:a16="http://schemas.microsoft.com/office/drawing/2014/main" id="{B10C5EC5-50FD-06F0-745E-D22686813C04}"/>
                </a:ext>
              </a:extLst>
            </p:cNvPr>
            <p:cNvCxnSpPr>
              <a:cxnSpLocks/>
              <a:stCxn id="70" idx="6"/>
              <a:endCxn id="27" idx="2"/>
            </p:cNvCxnSpPr>
            <p:nvPr/>
          </p:nvCxnSpPr>
          <p:spPr>
            <a:xfrm flipV="1">
              <a:off x="6128009" y="4398629"/>
              <a:ext cx="1495155" cy="50447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Düz Ok Bağlayıcısı 120">
              <a:extLst>
                <a:ext uri="{FF2B5EF4-FFF2-40B4-BE49-F238E27FC236}">
                  <a16:creationId xmlns:a16="http://schemas.microsoft.com/office/drawing/2014/main" id="{0CE4397F-8EDC-D0DA-C862-D2C4365D86EC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 flipV="1">
              <a:off x="6234212" y="6121282"/>
              <a:ext cx="1404810" cy="2376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4" name="Alt Başlık 2">
            <a:extLst>
              <a:ext uri="{FF2B5EF4-FFF2-40B4-BE49-F238E27FC236}">
                <a16:creationId xmlns:a16="http://schemas.microsoft.com/office/drawing/2014/main" id="{FF7CD5F5-D716-2156-111E-F2C21A395CE2}"/>
              </a:ext>
            </a:extLst>
          </p:cNvPr>
          <p:cNvSpPr txBox="1">
            <a:spLocks/>
          </p:cNvSpPr>
          <p:nvPr/>
        </p:nvSpPr>
        <p:spPr>
          <a:xfrm>
            <a:off x="2550401" y="1128562"/>
            <a:ext cx="2333807" cy="816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>
                <a:solidFill>
                  <a:srgbClr val="FF0000"/>
                </a:solidFill>
              </a:rPr>
              <a:t>Girdi Katmanı</a:t>
            </a:r>
          </a:p>
          <a:p>
            <a:pPr algn="l"/>
            <a:r>
              <a:rPr lang="tr-TR" dirty="0">
                <a:solidFill>
                  <a:srgbClr val="FF0000"/>
                </a:solidFill>
              </a:rPr>
              <a:t>k=1:n</a:t>
            </a:r>
          </a:p>
        </p:txBody>
      </p:sp>
      <p:sp>
        <p:nvSpPr>
          <p:cNvPr id="125" name="Alt Başlık 2">
            <a:extLst>
              <a:ext uri="{FF2B5EF4-FFF2-40B4-BE49-F238E27FC236}">
                <a16:creationId xmlns:a16="http://schemas.microsoft.com/office/drawing/2014/main" id="{218978B4-52DC-31F7-297B-5CD65E686232}"/>
              </a:ext>
            </a:extLst>
          </p:cNvPr>
          <p:cNvSpPr txBox="1">
            <a:spLocks/>
          </p:cNvSpPr>
          <p:nvPr/>
        </p:nvSpPr>
        <p:spPr>
          <a:xfrm>
            <a:off x="4884208" y="1037178"/>
            <a:ext cx="3223472" cy="724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 err="1">
                <a:solidFill>
                  <a:schemeClr val="accent2"/>
                </a:solidFill>
              </a:rPr>
              <a:t>Kohonen</a:t>
            </a:r>
            <a:r>
              <a:rPr lang="tr-TR" dirty="0">
                <a:solidFill>
                  <a:schemeClr val="accent2"/>
                </a:solidFill>
              </a:rPr>
              <a:t> Katmanı</a:t>
            </a:r>
          </a:p>
          <a:p>
            <a:pPr algn="l"/>
            <a:r>
              <a:rPr lang="tr-TR" dirty="0">
                <a:solidFill>
                  <a:schemeClr val="accent2"/>
                </a:solidFill>
              </a:rPr>
              <a:t>j=n+1:t</a:t>
            </a:r>
          </a:p>
        </p:txBody>
      </p:sp>
      <p:sp>
        <p:nvSpPr>
          <p:cNvPr id="126" name="Alt Başlık 2">
            <a:extLst>
              <a:ext uri="{FF2B5EF4-FFF2-40B4-BE49-F238E27FC236}">
                <a16:creationId xmlns:a16="http://schemas.microsoft.com/office/drawing/2014/main" id="{57086354-0283-2CC6-F08C-20A670F6703F}"/>
              </a:ext>
            </a:extLst>
          </p:cNvPr>
          <p:cNvSpPr txBox="1">
            <a:spLocks/>
          </p:cNvSpPr>
          <p:nvPr/>
        </p:nvSpPr>
        <p:spPr>
          <a:xfrm>
            <a:off x="8205216" y="1048203"/>
            <a:ext cx="2333807" cy="38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dirty="0"/>
              <a:t>Çıktı Katmanı</a:t>
            </a:r>
          </a:p>
          <a:p>
            <a:pPr algn="l"/>
            <a:r>
              <a:rPr lang="tr-TR" dirty="0"/>
              <a:t>m=t+1:p</a:t>
            </a:r>
          </a:p>
        </p:txBody>
      </p:sp>
    </p:spTree>
    <p:extLst>
      <p:ext uri="{BB962C8B-B14F-4D97-AF65-F5344CB8AC3E}">
        <p14:creationId xmlns:p14="http://schemas.microsoft.com/office/powerpoint/2010/main" val="394317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LVQ Ağların Yapısı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5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94683"/>
            <a:ext cx="11996928" cy="1227353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Girdi katmanı: </a:t>
            </a:r>
            <a:r>
              <a:rPr lang="tr-TR" dirty="0"/>
              <a:t>Bu katmanda bilgi işlemesi gerçekleştirilmez. Sinir ağına alınan verilerin ağa gösterilmesi bu katmanda gerçekleştirilir.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Gelen örnekler girdi vektörünü oluşturmaktadır.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E418A9C6-BD2C-6F5D-3B53-00CA8FB57446}"/>
              </a:ext>
            </a:extLst>
          </p:cNvPr>
          <p:cNvGrpSpPr/>
          <p:nvPr/>
        </p:nvGrpSpPr>
        <p:grpSpPr>
          <a:xfrm>
            <a:off x="5601986" y="356636"/>
            <a:ext cx="6017227" cy="2813284"/>
            <a:chOff x="1314408" y="1834916"/>
            <a:chExt cx="8754601" cy="4877625"/>
          </a:xfrm>
        </p:grpSpPr>
        <p:sp>
          <p:nvSpPr>
            <p:cNvPr id="17" name="Alt Başlık 2">
              <a:extLst>
                <a:ext uri="{FF2B5EF4-FFF2-40B4-BE49-F238E27FC236}">
                  <a16:creationId xmlns:a16="http://schemas.microsoft.com/office/drawing/2014/main" id="{8842ED17-AA8A-9C64-4DFD-B4D9D615DAA2}"/>
                </a:ext>
              </a:extLst>
            </p:cNvPr>
            <p:cNvSpPr txBox="1">
              <a:spLocks/>
            </p:cNvSpPr>
            <p:nvPr/>
          </p:nvSpPr>
          <p:spPr>
            <a:xfrm>
              <a:off x="1314408" y="2009869"/>
              <a:ext cx="1079376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>
                  <a:solidFill>
                    <a:srgbClr val="FF0000"/>
                  </a:solidFill>
                </a:rPr>
                <a:t>Gk_1</a:t>
              </a:r>
            </a:p>
          </p:txBody>
        </p:sp>
        <p:sp>
          <p:nvSpPr>
            <p:cNvPr id="18" name="Alt Başlık 2">
              <a:extLst>
                <a:ext uri="{FF2B5EF4-FFF2-40B4-BE49-F238E27FC236}">
                  <a16:creationId xmlns:a16="http://schemas.microsoft.com/office/drawing/2014/main" id="{9F321F53-BBF9-2329-B07E-C9390CBA0656}"/>
                </a:ext>
              </a:extLst>
            </p:cNvPr>
            <p:cNvSpPr txBox="1">
              <a:spLocks/>
            </p:cNvSpPr>
            <p:nvPr/>
          </p:nvSpPr>
          <p:spPr>
            <a:xfrm>
              <a:off x="1320640" y="290819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>
                  <a:solidFill>
                    <a:srgbClr val="FF0000"/>
                  </a:solidFill>
                </a:rPr>
                <a:t>Gk_2</a:t>
              </a:r>
            </a:p>
          </p:txBody>
        </p:sp>
        <p:cxnSp>
          <p:nvCxnSpPr>
            <p:cNvPr id="29" name="Düz Ok Bağlayıcısı 28">
              <a:extLst>
                <a:ext uri="{FF2B5EF4-FFF2-40B4-BE49-F238E27FC236}">
                  <a16:creationId xmlns:a16="http://schemas.microsoft.com/office/drawing/2014/main" id="{58B283D4-C857-B2E0-FAD0-552A81D61F12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>
              <a:off x="3695807" y="2187901"/>
              <a:ext cx="1744918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26EAB33-A5A9-24A6-8447-55E8AD4A9078}"/>
                </a:ext>
              </a:extLst>
            </p:cNvPr>
            <p:cNvSpPr/>
            <p:nvPr/>
          </p:nvSpPr>
          <p:spPr>
            <a:xfrm>
              <a:off x="3060411" y="1856413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Düz Ok Bağlayıcısı 37">
              <a:extLst>
                <a:ext uri="{FF2B5EF4-FFF2-40B4-BE49-F238E27FC236}">
                  <a16:creationId xmlns:a16="http://schemas.microsoft.com/office/drawing/2014/main" id="{CB894F8E-23C4-E5E5-0FF4-CAE8C7D215C0}"/>
                </a:ext>
              </a:extLst>
            </p:cNvPr>
            <p:cNvCxnSpPr>
              <a:cxnSpLocks/>
              <a:stCxn id="17" idx="3"/>
              <a:endCxn id="37" idx="2"/>
            </p:cNvCxnSpPr>
            <p:nvPr/>
          </p:nvCxnSpPr>
          <p:spPr>
            <a:xfrm flipV="1">
              <a:off x="2393784" y="2187901"/>
              <a:ext cx="666628" cy="124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Düz Ok Bağlayıcısı 38">
              <a:extLst>
                <a:ext uri="{FF2B5EF4-FFF2-40B4-BE49-F238E27FC236}">
                  <a16:creationId xmlns:a16="http://schemas.microsoft.com/office/drawing/2014/main" id="{D461848D-18E8-F97B-ED71-80DAC9F360A5}"/>
                </a:ext>
              </a:extLst>
            </p:cNvPr>
            <p:cNvCxnSpPr>
              <a:cxnSpLocks/>
              <a:stCxn id="56" idx="6"/>
              <a:endCxn id="40" idx="1"/>
            </p:cNvCxnSpPr>
            <p:nvPr/>
          </p:nvCxnSpPr>
          <p:spPr>
            <a:xfrm>
              <a:off x="8396732" y="2187900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Alt Başlık 2">
              <a:extLst>
                <a:ext uri="{FF2B5EF4-FFF2-40B4-BE49-F238E27FC236}">
                  <a16:creationId xmlns:a16="http://schemas.microsoft.com/office/drawing/2014/main" id="{0B7EB88D-BB32-8690-49BB-E66B7280F816}"/>
                </a:ext>
              </a:extLst>
            </p:cNvPr>
            <p:cNvSpPr txBox="1">
              <a:spLocks/>
            </p:cNvSpPr>
            <p:nvPr/>
          </p:nvSpPr>
          <p:spPr>
            <a:xfrm>
              <a:off x="9037600" y="2009868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/>
                <a:t>Çm</a:t>
              </a:r>
              <a:r>
                <a:rPr lang="tr-TR" sz="1400" dirty="0"/>
                <a:t>_ 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B05382B-04EF-05CF-36A7-A7392A82313D}"/>
                </a:ext>
              </a:extLst>
            </p:cNvPr>
            <p:cNvSpPr/>
            <p:nvPr/>
          </p:nvSpPr>
          <p:spPr>
            <a:xfrm>
              <a:off x="3062042" y="2767166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42" name="Düz Ok Bağlayıcısı 41">
              <a:extLst>
                <a:ext uri="{FF2B5EF4-FFF2-40B4-BE49-F238E27FC236}">
                  <a16:creationId xmlns:a16="http://schemas.microsoft.com/office/drawing/2014/main" id="{F573C222-43D7-83C6-4142-F33D08A9A16A}"/>
                </a:ext>
              </a:extLst>
            </p:cNvPr>
            <p:cNvCxnSpPr>
              <a:cxnSpLocks/>
              <a:stCxn id="18" idx="3"/>
              <a:endCxn id="41" idx="2"/>
            </p:cNvCxnSpPr>
            <p:nvPr/>
          </p:nvCxnSpPr>
          <p:spPr>
            <a:xfrm>
              <a:off x="2336191" y="3098654"/>
              <a:ext cx="7258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Düz Ok Bağlayıcısı 42">
              <a:extLst>
                <a:ext uri="{FF2B5EF4-FFF2-40B4-BE49-F238E27FC236}">
                  <a16:creationId xmlns:a16="http://schemas.microsoft.com/office/drawing/2014/main" id="{37E9D287-118C-86C6-68D1-9DEAE6DA141F}"/>
                </a:ext>
              </a:extLst>
            </p:cNvPr>
            <p:cNvCxnSpPr>
              <a:cxnSpLocks/>
              <a:stCxn id="41" idx="6"/>
              <a:endCxn id="49" idx="2"/>
            </p:cNvCxnSpPr>
            <p:nvPr/>
          </p:nvCxnSpPr>
          <p:spPr>
            <a:xfrm flipV="1">
              <a:off x="3697438" y="2187901"/>
              <a:ext cx="1743287" cy="91075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53A14D6-DF05-D69B-18F9-79447426EED4}"/>
                </a:ext>
              </a:extLst>
            </p:cNvPr>
            <p:cNvSpPr/>
            <p:nvPr/>
          </p:nvSpPr>
          <p:spPr>
            <a:xfrm>
              <a:off x="5440725" y="1834916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0" name="Alt Başlık 2">
              <a:extLst>
                <a:ext uri="{FF2B5EF4-FFF2-40B4-BE49-F238E27FC236}">
                  <a16:creationId xmlns:a16="http://schemas.microsoft.com/office/drawing/2014/main" id="{7EED4DCB-1C06-BA3F-D20B-B8AA02BC3AF9}"/>
                </a:ext>
              </a:extLst>
            </p:cNvPr>
            <p:cNvSpPr txBox="1">
              <a:spLocks/>
            </p:cNvSpPr>
            <p:nvPr/>
          </p:nvSpPr>
          <p:spPr>
            <a:xfrm>
              <a:off x="1314408" y="6181080"/>
              <a:ext cx="1091015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>
                  <a:solidFill>
                    <a:srgbClr val="FF0000"/>
                  </a:solidFill>
                </a:rPr>
                <a:t>Gk_n</a:t>
              </a:r>
              <a:endParaRPr lang="tr-TR" sz="1400" dirty="0">
                <a:solidFill>
                  <a:srgbClr val="FF000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6A3CC3-9A46-4BB4-7E7E-F5EBE801EBA6}"/>
                </a:ext>
              </a:extLst>
            </p:cNvPr>
            <p:cNvSpPr/>
            <p:nvPr/>
          </p:nvSpPr>
          <p:spPr>
            <a:xfrm>
              <a:off x="3054179" y="604956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Düz Ok Bağlayıcısı 51">
              <a:extLst>
                <a:ext uri="{FF2B5EF4-FFF2-40B4-BE49-F238E27FC236}">
                  <a16:creationId xmlns:a16="http://schemas.microsoft.com/office/drawing/2014/main" id="{0462E58E-28E4-C97B-2B23-DB12F6F4B152}"/>
                </a:ext>
              </a:extLst>
            </p:cNvPr>
            <p:cNvCxnSpPr>
              <a:cxnSpLocks/>
              <a:stCxn id="50" idx="3"/>
              <a:endCxn id="51" idx="2"/>
            </p:cNvCxnSpPr>
            <p:nvPr/>
          </p:nvCxnSpPr>
          <p:spPr>
            <a:xfrm>
              <a:off x="2405423" y="6371542"/>
              <a:ext cx="648756" cy="95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Düz Ok Bağlayıcısı 52">
              <a:extLst>
                <a:ext uri="{FF2B5EF4-FFF2-40B4-BE49-F238E27FC236}">
                  <a16:creationId xmlns:a16="http://schemas.microsoft.com/office/drawing/2014/main" id="{4BEEF754-FDBD-1E8F-9DDC-18F7F221023B}"/>
                </a:ext>
              </a:extLst>
            </p:cNvPr>
            <p:cNvCxnSpPr>
              <a:cxnSpLocks/>
              <a:stCxn id="51" idx="6"/>
              <a:endCxn id="49" idx="2"/>
            </p:cNvCxnSpPr>
            <p:nvPr/>
          </p:nvCxnSpPr>
          <p:spPr>
            <a:xfrm flipV="1">
              <a:off x="3689575" y="2187901"/>
              <a:ext cx="1751150" cy="419315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18E9F59-7BD6-A55E-A4B0-92A88C2D66C0}"/>
                </a:ext>
              </a:extLst>
            </p:cNvPr>
            <p:cNvSpPr/>
            <p:nvPr/>
          </p:nvSpPr>
          <p:spPr>
            <a:xfrm>
              <a:off x="5460644" y="2738852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48334B8-ADD1-1604-CB6D-43CCB78F770C}"/>
                </a:ext>
              </a:extLst>
            </p:cNvPr>
            <p:cNvSpPr/>
            <p:nvPr/>
          </p:nvSpPr>
          <p:spPr>
            <a:xfrm>
              <a:off x="5420864" y="5813556"/>
              <a:ext cx="813348" cy="6629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57752AD-2401-B1F2-A990-E45CA2ABB060}"/>
                </a:ext>
              </a:extLst>
            </p:cNvPr>
            <p:cNvSpPr/>
            <p:nvPr/>
          </p:nvSpPr>
          <p:spPr>
            <a:xfrm>
              <a:off x="7639022" y="1871881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94D1A82-5F01-4737-6AB1-E4DFCF26C8F8}"/>
                </a:ext>
              </a:extLst>
            </p:cNvPr>
            <p:cNvSpPr/>
            <p:nvPr/>
          </p:nvSpPr>
          <p:spPr>
            <a:xfrm>
              <a:off x="7623164" y="4082610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E4F6990-EF25-962E-C964-30C10FB7B8B2}"/>
                </a:ext>
              </a:extLst>
            </p:cNvPr>
            <p:cNvSpPr/>
            <p:nvPr/>
          </p:nvSpPr>
          <p:spPr>
            <a:xfrm>
              <a:off x="7639022" y="5805263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Düz Ok Bağlayıcısı 58">
              <a:extLst>
                <a:ext uri="{FF2B5EF4-FFF2-40B4-BE49-F238E27FC236}">
                  <a16:creationId xmlns:a16="http://schemas.microsoft.com/office/drawing/2014/main" id="{05DFC015-B754-0251-0694-E1FE5478F46E}"/>
                </a:ext>
              </a:extLst>
            </p:cNvPr>
            <p:cNvCxnSpPr>
              <a:cxnSpLocks/>
              <a:stCxn id="37" idx="6"/>
              <a:endCxn id="54" idx="2"/>
            </p:cNvCxnSpPr>
            <p:nvPr/>
          </p:nvCxnSpPr>
          <p:spPr>
            <a:xfrm>
              <a:off x="3695807" y="2187901"/>
              <a:ext cx="1764837" cy="90393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Düz Ok Bağlayıcısı 59">
              <a:extLst>
                <a:ext uri="{FF2B5EF4-FFF2-40B4-BE49-F238E27FC236}">
                  <a16:creationId xmlns:a16="http://schemas.microsoft.com/office/drawing/2014/main" id="{44C33894-0B26-9518-0276-F66BC7E04927}"/>
                </a:ext>
              </a:extLst>
            </p:cNvPr>
            <p:cNvCxnSpPr>
              <a:cxnSpLocks/>
              <a:stCxn id="37" idx="6"/>
              <a:endCxn id="55" idx="2"/>
            </p:cNvCxnSpPr>
            <p:nvPr/>
          </p:nvCxnSpPr>
          <p:spPr>
            <a:xfrm>
              <a:off x="3695807" y="2187901"/>
              <a:ext cx="1725057" cy="395714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Düz Ok Bağlayıcısı 62">
              <a:extLst>
                <a:ext uri="{FF2B5EF4-FFF2-40B4-BE49-F238E27FC236}">
                  <a16:creationId xmlns:a16="http://schemas.microsoft.com/office/drawing/2014/main" id="{A12973FE-9B73-41D6-8CD6-22700109560A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 flipV="1">
              <a:off x="3697438" y="3091837"/>
              <a:ext cx="1763206" cy="68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Düz Ok Bağlayıcısı 63">
              <a:extLst>
                <a:ext uri="{FF2B5EF4-FFF2-40B4-BE49-F238E27FC236}">
                  <a16:creationId xmlns:a16="http://schemas.microsoft.com/office/drawing/2014/main" id="{73C54156-5304-5045-D18E-3B03341F7AF6}"/>
                </a:ext>
              </a:extLst>
            </p:cNvPr>
            <p:cNvCxnSpPr>
              <a:cxnSpLocks/>
              <a:stCxn id="41" idx="6"/>
              <a:endCxn id="55" idx="2"/>
            </p:cNvCxnSpPr>
            <p:nvPr/>
          </p:nvCxnSpPr>
          <p:spPr>
            <a:xfrm>
              <a:off x="3697438" y="3098654"/>
              <a:ext cx="1723426" cy="304639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Düz Ok Bağlayıcısı 64">
              <a:extLst>
                <a:ext uri="{FF2B5EF4-FFF2-40B4-BE49-F238E27FC236}">
                  <a16:creationId xmlns:a16="http://schemas.microsoft.com/office/drawing/2014/main" id="{FBFA140C-5B9F-F9C0-91EE-A15663DD6791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3689575" y="3091837"/>
              <a:ext cx="1771069" cy="328921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Düz Ok Bağlayıcısı 65">
              <a:extLst>
                <a:ext uri="{FF2B5EF4-FFF2-40B4-BE49-F238E27FC236}">
                  <a16:creationId xmlns:a16="http://schemas.microsoft.com/office/drawing/2014/main" id="{FFDEC732-3EAD-65B0-3E69-85CA4F940354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 flipV="1">
              <a:off x="3689575" y="6145045"/>
              <a:ext cx="1731289" cy="23600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Düz Ok Bağlayıcısı 66">
              <a:extLst>
                <a:ext uri="{FF2B5EF4-FFF2-40B4-BE49-F238E27FC236}">
                  <a16:creationId xmlns:a16="http://schemas.microsoft.com/office/drawing/2014/main" id="{8C96AEE8-15F8-1767-2EAA-0377806EEBE9}"/>
                </a:ext>
              </a:extLst>
            </p:cNvPr>
            <p:cNvCxnSpPr>
              <a:cxnSpLocks/>
              <a:stCxn id="49" idx="6"/>
              <a:endCxn id="56" idx="2"/>
            </p:cNvCxnSpPr>
            <p:nvPr/>
          </p:nvCxnSpPr>
          <p:spPr>
            <a:xfrm flipV="1">
              <a:off x="6234212" y="2187900"/>
              <a:ext cx="1404810" cy="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Düz Ok Bağlayıcısı 67">
              <a:extLst>
                <a:ext uri="{FF2B5EF4-FFF2-40B4-BE49-F238E27FC236}">
                  <a16:creationId xmlns:a16="http://schemas.microsoft.com/office/drawing/2014/main" id="{04E6DE35-1205-E797-EE99-AE8516019955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8380874" y="4399374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2" name="Alt Başlık 2">
              <a:extLst>
                <a:ext uri="{FF2B5EF4-FFF2-40B4-BE49-F238E27FC236}">
                  <a16:creationId xmlns:a16="http://schemas.microsoft.com/office/drawing/2014/main" id="{C08A6642-36EA-9584-F0F3-C834198B8791}"/>
                </a:ext>
              </a:extLst>
            </p:cNvPr>
            <p:cNvSpPr txBox="1">
              <a:spLocks/>
            </p:cNvSpPr>
            <p:nvPr/>
          </p:nvSpPr>
          <p:spPr>
            <a:xfrm>
              <a:off x="9021742" y="422134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/>
                <a:t>Çm_2</a:t>
              </a:r>
            </a:p>
          </p:txBody>
        </p:sp>
        <p:cxnSp>
          <p:nvCxnSpPr>
            <p:cNvPr id="73" name="Düz Ok Bağlayıcısı 72">
              <a:extLst>
                <a:ext uri="{FF2B5EF4-FFF2-40B4-BE49-F238E27FC236}">
                  <a16:creationId xmlns:a16="http://schemas.microsoft.com/office/drawing/2014/main" id="{5355DF57-41AF-75DD-A323-FA9B1C1F8499}"/>
                </a:ext>
              </a:extLst>
            </p:cNvPr>
            <p:cNvCxnSpPr>
              <a:cxnSpLocks/>
              <a:stCxn id="58" idx="6"/>
              <a:endCxn id="75" idx="1"/>
            </p:cNvCxnSpPr>
            <p:nvPr/>
          </p:nvCxnSpPr>
          <p:spPr>
            <a:xfrm>
              <a:off x="8396732" y="6121282"/>
              <a:ext cx="6567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5" name="Alt Başlık 2">
              <a:extLst>
                <a:ext uri="{FF2B5EF4-FFF2-40B4-BE49-F238E27FC236}">
                  <a16:creationId xmlns:a16="http://schemas.microsoft.com/office/drawing/2014/main" id="{D694B30F-6C3B-F8C6-10E4-7E9188D71E5C}"/>
                </a:ext>
              </a:extLst>
            </p:cNvPr>
            <p:cNvSpPr txBox="1">
              <a:spLocks/>
            </p:cNvSpPr>
            <p:nvPr/>
          </p:nvSpPr>
          <p:spPr>
            <a:xfrm>
              <a:off x="9053458" y="5930820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/>
                <a:t>Çm_n</a:t>
              </a:r>
              <a:endParaRPr lang="tr-TR" sz="1400" dirty="0"/>
            </a:p>
          </p:txBody>
        </p:sp>
        <p:cxnSp>
          <p:nvCxnSpPr>
            <p:cNvPr id="76" name="Düz Bağlayıcı 75">
              <a:extLst>
                <a:ext uri="{FF2B5EF4-FFF2-40B4-BE49-F238E27FC236}">
                  <a16:creationId xmlns:a16="http://schemas.microsoft.com/office/drawing/2014/main" id="{F9985F01-B154-B521-17D4-02E7A74380F7}"/>
                </a:ext>
              </a:extLst>
            </p:cNvPr>
            <p:cNvCxnSpPr>
              <a:cxnSpLocks/>
            </p:cNvCxnSpPr>
            <p:nvPr/>
          </p:nvCxnSpPr>
          <p:spPr>
            <a:xfrm>
              <a:off x="3403429" y="5352417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32148A9-5823-DB08-3784-DDE75B0E99CB}"/>
                </a:ext>
              </a:extLst>
            </p:cNvPr>
            <p:cNvSpPr/>
            <p:nvPr/>
          </p:nvSpPr>
          <p:spPr>
            <a:xfrm>
              <a:off x="3058780" y="3667122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5EFC584-565E-5292-B941-2281F48468A8}"/>
                </a:ext>
              </a:extLst>
            </p:cNvPr>
            <p:cNvSpPr/>
            <p:nvPr/>
          </p:nvSpPr>
          <p:spPr>
            <a:xfrm>
              <a:off x="3060411" y="457787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6742F0-7848-A8A2-019D-A2EA1B2F7DD8}"/>
                </a:ext>
              </a:extLst>
            </p:cNvPr>
            <p:cNvSpPr/>
            <p:nvPr/>
          </p:nvSpPr>
          <p:spPr>
            <a:xfrm>
              <a:off x="5490982" y="366085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66B06DB-4C53-18A3-6B68-46122D397DBE}"/>
                </a:ext>
              </a:extLst>
            </p:cNvPr>
            <p:cNvSpPr/>
            <p:nvPr/>
          </p:nvSpPr>
          <p:spPr>
            <a:xfrm>
              <a:off x="5492613" y="457161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84" name="Düz Ok Bağlayıcısı 83">
              <a:extLst>
                <a:ext uri="{FF2B5EF4-FFF2-40B4-BE49-F238E27FC236}">
                  <a16:creationId xmlns:a16="http://schemas.microsoft.com/office/drawing/2014/main" id="{F2CD6338-08F5-B044-ABF4-AD29B17FF168}"/>
                </a:ext>
              </a:extLst>
            </p:cNvPr>
            <p:cNvCxnSpPr>
              <a:cxnSpLocks/>
              <a:stCxn id="78" idx="6"/>
              <a:endCxn id="49" idx="2"/>
            </p:cNvCxnSpPr>
            <p:nvPr/>
          </p:nvCxnSpPr>
          <p:spPr>
            <a:xfrm flipV="1">
              <a:off x="3694176" y="2187901"/>
              <a:ext cx="1746549" cy="181070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Düz Ok Bağlayıcısı 84">
              <a:extLst>
                <a:ext uri="{FF2B5EF4-FFF2-40B4-BE49-F238E27FC236}">
                  <a16:creationId xmlns:a16="http://schemas.microsoft.com/office/drawing/2014/main" id="{E4D8A51D-5A2B-A1E5-0B00-FD049319E582}"/>
                </a:ext>
              </a:extLst>
            </p:cNvPr>
            <p:cNvCxnSpPr>
              <a:cxnSpLocks/>
              <a:stCxn id="79" idx="6"/>
              <a:endCxn id="49" idx="2"/>
            </p:cNvCxnSpPr>
            <p:nvPr/>
          </p:nvCxnSpPr>
          <p:spPr>
            <a:xfrm flipV="1">
              <a:off x="3695807" y="2187901"/>
              <a:ext cx="1744918" cy="272146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Düz Ok Bağlayıcısı 86">
              <a:extLst>
                <a:ext uri="{FF2B5EF4-FFF2-40B4-BE49-F238E27FC236}">
                  <a16:creationId xmlns:a16="http://schemas.microsoft.com/office/drawing/2014/main" id="{1235E830-EDBB-519C-8000-8863163487C3}"/>
                </a:ext>
              </a:extLst>
            </p:cNvPr>
            <p:cNvCxnSpPr>
              <a:cxnSpLocks/>
              <a:stCxn id="78" idx="6"/>
              <a:endCxn id="54" idx="2"/>
            </p:cNvCxnSpPr>
            <p:nvPr/>
          </p:nvCxnSpPr>
          <p:spPr>
            <a:xfrm flipV="1">
              <a:off x="3694176" y="3091837"/>
              <a:ext cx="1766468" cy="90677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Düz Ok Bağlayıcısı 87">
              <a:extLst>
                <a:ext uri="{FF2B5EF4-FFF2-40B4-BE49-F238E27FC236}">
                  <a16:creationId xmlns:a16="http://schemas.microsoft.com/office/drawing/2014/main" id="{46FC6404-6B30-11E9-3DB9-B4E8A953FF48}"/>
                </a:ext>
              </a:extLst>
            </p:cNvPr>
            <p:cNvCxnSpPr>
              <a:cxnSpLocks/>
              <a:stCxn id="78" idx="6"/>
              <a:endCxn id="81" idx="2"/>
            </p:cNvCxnSpPr>
            <p:nvPr/>
          </p:nvCxnSpPr>
          <p:spPr>
            <a:xfrm flipV="1">
              <a:off x="3694176" y="3992346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Düz Ok Bağlayıcısı 89">
              <a:extLst>
                <a:ext uri="{FF2B5EF4-FFF2-40B4-BE49-F238E27FC236}">
                  <a16:creationId xmlns:a16="http://schemas.microsoft.com/office/drawing/2014/main" id="{AE35A7E5-C93C-E6D3-5E90-DCE4B88E0A73}"/>
                </a:ext>
              </a:extLst>
            </p:cNvPr>
            <p:cNvCxnSpPr>
              <a:cxnSpLocks/>
              <a:stCxn id="78" idx="6"/>
              <a:endCxn id="82" idx="2"/>
            </p:cNvCxnSpPr>
            <p:nvPr/>
          </p:nvCxnSpPr>
          <p:spPr>
            <a:xfrm>
              <a:off x="3694176" y="3998610"/>
              <a:ext cx="1798437" cy="9044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Düz Ok Bağlayıcısı 90">
              <a:extLst>
                <a:ext uri="{FF2B5EF4-FFF2-40B4-BE49-F238E27FC236}">
                  <a16:creationId xmlns:a16="http://schemas.microsoft.com/office/drawing/2014/main" id="{8F22F339-3822-0A09-A32B-2BBC0F927C8A}"/>
                </a:ext>
              </a:extLst>
            </p:cNvPr>
            <p:cNvCxnSpPr>
              <a:cxnSpLocks/>
              <a:stCxn id="78" idx="6"/>
              <a:endCxn id="55" idx="2"/>
            </p:cNvCxnSpPr>
            <p:nvPr/>
          </p:nvCxnSpPr>
          <p:spPr>
            <a:xfrm>
              <a:off x="3694176" y="3998610"/>
              <a:ext cx="1726688" cy="214643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Düz Ok Bağlayıcısı 92">
              <a:extLst>
                <a:ext uri="{FF2B5EF4-FFF2-40B4-BE49-F238E27FC236}">
                  <a16:creationId xmlns:a16="http://schemas.microsoft.com/office/drawing/2014/main" id="{46955DAA-548F-C34C-94EE-9FF68CF0245C}"/>
                </a:ext>
              </a:extLst>
            </p:cNvPr>
            <p:cNvCxnSpPr>
              <a:cxnSpLocks/>
              <a:stCxn id="79" idx="6"/>
              <a:endCxn id="81" idx="2"/>
            </p:cNvCxnSpPr>
            <p:nvPr/>
          </p:nvCxnSpPr>
          <p:spPr>
            <a:xfrm flipV="1">
              <a:off x="3695807" y="3992346"/>
              <a:ext cx="1795175" cy="9170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Düz Ok Bağlayıcısı 93">
              <a:extLst>
                <a:ext uri="{FF2B5EF4-FFF2-40B4-BE49-F238E27FC236}">
                  <a16:creationId xmlns:a16="http://schemas.microsoft.com/office/drawing/2014/main" id="{53ECC3C5-9F2B-F641-DE2F-F1A000E14017}"/>
                </a:ext>
              </a:extLst>
            </p:cNvPr>
            <p:cNvCxnSpPr>
              <a:cxnSpLocks/>
              <a:stCxn id="51" idx="6"/>
              <a:endCxn id="81" idx="2"/>
            </p:cNvCxnSpPr>
            <p:nvPr/>
          </p:nvCxnSpPr>
          <p:spPr>
            <a:xfrm flipV="1">
              <a:off x="3689575" y="3992346"/>
              <a:ext cx="1801407" cy="238870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Düz Ok Bağlayıcısı 95">
              <a:extLst>
                <a:ext uri="{FF2B5EF4-FFF2-40B4-BE49-F238E27FC236}">
                  <a16:creationId xmlns:a16="http://schemas.microsoft.com/office/drawing/2014/main" id="{36CD99D5-FC23-6325-3DE8-62AB1E7931EC}"/>
                </a:ext>
              </a:extLst>
            </p:cNvPr>
            <p:cNvCxnSpPr>
              <a:cxnSpLocks/>
              <a:stCxn id="37" idx="6"/>
              <a:endCxn id="81" idx="2"/>
            </p:cNvCxnSpPr>
            <p:nvPr/>
          </p:nvCxnSpPr>
          <p:spPr>
            <a:xfrm>
              <a:off x="3695807" y="2187901"/>
              <a:ext cx="1795175" cy="180444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Düz Ok Bağlayıcısı 96">
              <a:extLst>
                <a:ext uri="{FF2B5EF4-FFF2-40B4-BE49-F238E27FC236}">
                  <a16:creationId xmlns:a16="http://schemas.microsoft.com/office/drawing/2014/main" id="{275B07F1-E2A6-04A4-A301-167AA5A5E80C}"/>
                </a:ext>
              </a:extLst>
            </p:cNvPr>
            <p:cNvCxnSpPr>
              <a:cxnSpLocks/>
              <a:stCxn id="37" idx="6"/>
              <a:endCxn id="82" idx="2"/>
            </p:cNvCxnSpPr>
            <p:nvPr/>
          </p:nvCxnSpPr>
          <p:spPr>
            <a:xfrm>
              <a:off x="3695807" y="2187901"/>
              <a:ext cx="1796806" cy="27151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Düz Ok Bağlayıcısı 98">
              <a:extLst>
                <a:ext uri="{FF2B5EF4-FFF2-40B4-BE49-F238E27FC236}">
                  <a16:creationId xmlns:a16="http://schemas.microsoft.com/office/drawing/2014/main" id="{3DEBBFAE-037D-7993-1C49-066460A05B8B}"/>
                </a:ext>
              </a:extLst>
            </p:cNvPr>
            <p:cNvCxnSpPr>
              <a:cxnSpLocks/>
              <a:stCxn id="79" idx="6"/>
              <a:endCxn id="82" idx="2"/>
            </p:cNvCxnSpPr>
            <p:nvPr/>
          </p:nvCxnSpPr>
          <p:spPr>
            <a:xfrm flipV="1">
              <a:off x="3695807" y="4903099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Düz Ok Bağlayıcısı 99">
              <a:extLst>
                <a:ext uri="{FF2B5EF4-FFF2-40B4-BE49-F238E27FC236}">
                  <a16:creationId xmlns:a16="http://schemas.microsoft.com/office/drawing/2014/main" id="{AFDDCAE7-EB86-EBF7-121C-F3AD49F0F699}"/>
                </a:ext>
              </a:extLst>
            </p:cNvPr>
            <p:cNvCxnSpPr>
              <a:cxnSpLocks/>
              <a:stCxn id="79" idx="6"/>
              <a:endCxn id="55" idx="2"/>
            </p:cNvCxnSpPr>
            <p:nvPr/>
          </p:nvCxnSpPr>
          <p:spPr>
            <a:xfrm>
              <a:off x="3695807" y="4909363"/>
              <a:ext cx="1725057" cy="12356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Düz Ok Bağlayıcısı 101">
              <a:extLst>
                <a:ext uri="{FF2B5EF4-FFF2-40B4-BE49-F238E27FC236}">
                  <a16:creationId xmlns:a16="http://schemas.microsoft.com/office/drawing/2014/main" id="{24C2D2AC-D9D4-57D2-3E5B-03754D055567}"/>
                </a:ext>
              </a:extLst>
            </p:cNvPr>
            <p:cNvCxnSpPr>
              <a:cxnSpLocks/>
              <a:stCxn id="51" idx="6"/>
              <a:endCxn id="82" idx="2"/>
            </p:cNvCxnSpPr>
            <p:nvPr/>
          </p:nvCxnSpPr>
          <p:spPr>
            <a:xfrm flipV="1">
              <a:off x="3689575" y="4903099"/>
              <a:ext cx="1803038" cy="147795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Düz Bağlayıcı 102">
              <a:extLst>
                <a:ext uri="{FF2B5EF4-FFF2-40B4-BE49-F238E27FC236}">
                  <a16:creationId xmlns:a16="http://schemas.microsoft.com/office/drawing/2014/main" id="{AC93428B-55F7-FC06-7638-63E5BB17BEB9}"/>
                </a:ext>
              </a:extLst>
            </p:cNvPr>
            <p:cNvCxnSpPr>
              <a:cxnSpLocks/>
            </p:cNvCxnSpPr>
            <p:nvPr/>
          </p:nvCxnSpPr>
          <p:spPr>
            <a:xfrm>
              <a:off x="5853152" y="5313973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5" name="Düz Ok Bağlayıcısı 104">
              <a:extLst>
                <a:ext uri="{FF2B5EF4-FFF2-40B4-BE49-F238E27FC236}">
                  <a16:creationId xmlns:a16="http://schemas.microsoft.com/office/drawing/2014/main" id="{50917F56-B049-6192-E027-981061E24706}"/>
                </a:ext>
              </a:extLst>
            </p:cNvPr>
            <p:cNvCxnSpPr>
              <a:cxnSpLocks/>
              <a:stCxn id="54" idx="6"/>
              <a:endCxn id="56" idx="2"/>
            </p:cNvCxnSpPr>
            <p:nvPr/>
          </p:nvCxnSpPr>
          <p:spPr>
            <a:xfrm flipV="1">
              <a:off x="6254131" y="2187900"/>
              <a:ext cx="1384891" cy="90393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Düz Ok Bağlayıcısı 105">
              <a:extLst>
                <a:ext uri="{FF2B5EF4-FFF2-40B4-BE49-F238E27FC236}">
                  <a16:creationId xmlns:a16="http://schemas.microsoft.com/office/drawing/2014/main" id="{5AA0894E-9D00-49C5-61EC-2A41DE787FBD}"/>
                </a:ext>
              </a:extLst>
            </p:cNvPr>
            <p:cNvCxnSpPr>
              <a:cxnSpLocks/>
              <a:stCxn id="81" idx="6"/>
              <a:endCxn id="57" idx="2"/>
            </p:cNvCxnSpPr>
            <p:nvPr/>
          </p:nvCxnSpPr>
          <p:spPr>
            <a:xfrm>
              <a:off x="6126378" y="3992346"/>
              <a:ext cx="1496786" cy="40628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Düz Ok Bağlayıcısı 107">
              <a:extLst>
                <a:ext uri="{FF2B5EF4-FFF2-40B4-BE49-F238E27FC236}">
                  <a16:creationId xmlns:a16="http://schemas.microsoft.com/office/drawing/2014/main" id="{E355DEB2-C833-7437-CE33-41F6C4777F1C}"/>
                </a:ext>
              </a:extLst>
            </p:cNvPr>
            <p:cNvCxnSpPr>
              <a:cxnSpLocks/>
              <a:stCxn id="82" idx="6"/>
              <a:endCxn id="57" idx="2"/>
            </p:cNvCxnSpPr>
            <p:nvPr/>
          </p:nvCxnSpPr>
          <p:spPr>
            <a:xfrm flipV="1">
              <a:off x="6128009" y="4398629"/>
              <a:ext cx="1495155" cy="50447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Düz Ok Bağlayıcısı 108">
              <a:extLst>
                <a:ext uri="{FF2B5EF4-FFF2-40B4-BE49-F238E27FC236}">
                  <a16:creationId xmlns:a16="http://schemas.microsoft.com/office/drawing/2014/main" id="{A8BA49F2-8470-4A01-C725-926063CFFB9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 flipV="1">
              <a:off x="6234212" y="6121282"/>
              <a:ext cx="1404810" cy="2376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39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LVQ Ağların Yapısı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6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94683"/>
            <a:ext cx="11996928" cy="1227353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 err="1"/>
              <a:t>Kohonen</a:t>
            </a:r>
            <a:r>
              <a:rPr lang="tr-TR" b="1" dirty="0"/>
              <a:t> katmanı (ara katmanda denmektedir): </a:t>
            </a:r>
            <a:r>
              <a:rPr lang="tr-TR" dirty="0"/>
              <a:t>Bu katmanda girdi setine en yakın ağırlık vektörü belirlenmektedir. Her bir eleman bir referans vektörü göstermektedir. 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Girdi vektörü, girdi katmanı ile </a:t>
            </a:r>
            <a:r>
              <a:rPr lang="tr-TR" dirty="0" err="1"/>
              <a:t>Kohonen</a:t>
            </a:r>
            <a:r>
              <a:rPr lang="tr-TR" dirty="0"/>
              <a:t> katmanı arasındaki ağırlıkların oluşturduğu referans vektörüne  haritalanmaktadır.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24317E98-25D9-1EFF-3FD2-00696A4FF652}"/>
              </a:ext>
            </a:extLst>
          </p:cNvPr>
          <p:cNvGrpSpPr/>
          <p:nvPr/>
        </p:nvGrpSpPr>
        <p:grpSpPr>
          <a:xfrm>
            <a:off x="5601986" y="356636"/>
            <a:ext cx="6017227" cy="2813284"/>
            <a:chOff x="1314408" y="1834916"/>
            <a:chExt cx="8754601" cy="4877625"/>
          </a:xfrm>
        </p:grpSpPr>
        <p:sp>
          <p:nvSpPr>
            <p:cNvPr id="17" name="Alt Başlık 2">
              <a:extLst>
                <a:ext uri="{FF2B5EF4-FFF2-40B4-BE49-F238E27FC236}">
                  <a16:creationId xmlns:a16="http://schemas.microsoft.com/office/drawing/2014/main" id="{5F4EF4DF-9F61-58C7-5311-CB72ED6CE97C}"/>
                </a:ext>
              </a:extLst>
            </p:cNvPr>
            <p:cNvSpPr txBox="1">
              <a:spLocks/>
            </p:cNvSpPr>
            <p:nvPr/>
          </p:nvSpPr>
          <p:spPr>
            <a:xfrm>
              <a:off x="1314408" y="2009869"/>
              <a:ext cx="1079376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>
                  <a:solidFill>
                    <a:srgbClr val="FF0000"/>
                  </a:solidFill>
                </a:rPr>
                <a:t>Gk_1</a:t>
              </a:r>
            </a:p>
          </p:txBody>
        </p:sp>
        <p:sp>
          <p:nvSpPr>
            <p:cNvPr id="18" name="Alt Başlık 2">
              <a:extLst>
                <a:ext uri="{FF2B5EF4-FFF2-40B4-BE49-F238E27FC236}">
                  <a16:creationId xmlns:a16="http://schemas.microsoft.com/office/drawing/2014/main" id="{2E2077FC-DB7B-A0BD-5602-D688BF215F0D}"/>
                </a:ext>
              </a:extLst>
            </p:cNvPr>
            <p:cNvSpPr txBox="1">
              <a:spLocks/>
            </p:cNvSpPr>
            <p:nvPr/>
          </p:nvSpPr>
          <p:spPr>
            <a:xfrm>
              <a:off x="1320640" y="290819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>
                  <a:solidFill>
                    <a:srgbClr val="FF0000"/>
                  </a:solidFill>
                </a:rPr>
                <a:t>Gk_2</a:t>
              </a:r>
            </a:p>
          </p:txBody>
        </p:sp>
        <p:cxnSp>
          <p:nvCxnSpPr>
            <p:cNvPr id="29" name="Düz Ok Bağlayıcısı 28">
              <a:extLst>
                <a:ext uri="{FF2B5EF4-FFF2-40B4-BE49-F238E27FC236}">
                  <a16:creationId xmlns:a16="http://schemas.microsoft.com/office/drawing/2014/main" id="{AD3A8185-62A3-6D74-AA4B-83CD24BB86B7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>
              <a:off x="3695807" y="2187901"/>
              <a:ext cx="1744918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EB680AC-4022-BF99-C828-8C3198899103}"/>
                </a:ext>
              </a:extLst>
            </p:cNvPr>
            <p:cNvSpPr/>
            <p:nvPr/>
          </p:nvSpPr>
          <p:spPr>
            <a:xfrm>
              <a:off x="3060411" y="1856413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Düz Ok Bağlayıcısı 37">
              <a:extLst>
                <a:ext uri="{FF2B5EF4-FFF2-40B4-BE49-F238E27FC236}">
                  <a16:creationId xmlns:a16="http://schemas.microsoft.com/office/drawing/2014/main" id="{2279B77C-A478-7A01-D487-56468DE2F0FB}"/>
                </a:ext>
              </a:extLst>
            </p:cNvPr>
            <p:cNvCxnSpPr>
              <a:cxnSpLocks/>
              <a:stCxn id="17" idx="3"/>
              <a:endCxn id="37" idx="2"/>
            </p:cNvCxnSpPr>
            <p:nvPr/>
          </p:nvCxnSpPr>
          <p:spPr>
            <a:xfrm flipV="1">
              <a:off x="2393784" y="2187901"/>
              <a:ext cx="666628" cy="124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Düz Ok Bağlayıcısı 38">
              <a:extLst>
                <a:ext uri="{FF2B5EF4-FFF2-40B4-BE49-F238E27FC236}">
                  <a16:creationId xmlns:a16="http://schemas.microsoft.com/office/drawing/2014/main" id="{21BA3571-4170-F1EC-9A66-176C9E8AC9D1}"/>
                </a:ext>
              </a:extLst>
            </p:cNvPr>
            <p:cNvCxnSpPr>
              <a:cxnSpLocks/>
              <a:stCxn id="56" idx="6"/>
              <a:endCxn id="40" idx="1"/>
            </p:cNvCxnSpPr>
            <p:nvPr/>
          </p:nvCxnSpPr>
          <p:spPr>
            <a:xfrm>
              <a:off x="8396732" y="2187900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Alt Başlık 2">
              <a:extLst>
                <a:ext uri="{FF2B5EF4-FFF2-40B4-BE49-F238E27FC236}">
                  <a16:creationId xmlns:a16="http://schemas.microsoft.com/office/drawing/2014/main" id="{F0EF3589-0FB1-FDC4-D3EC-4D28E3028A57}"/>
                </a:ext>
              </a:extLst>
            </p:cNvPr>
            <p:cNvSpPr txBox="1">
              <a:spLocks/>
            </p:cNvSpPr>
            <p:nvPr/>
          </p:nvSpPr>
          <p:spPr>
            <a:xfrm>
              <a:off x="9037600" y="2009868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/>
                <a:t>Çm</a:t>
              </a:r>
              <a:r>
                <a:rPr lang="tr-TR" sz="1400" dirty="0"/>
                <a:t>_ 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D49A673-B467-08ED-C9BE-EF80B4495F4B}"/>
                </a:ext>
              </a:extLst>
            </p:cNvPr>
            <p:cNvSpPr/>
            <p:nvPr/>
          </p:nvSpPr>
          <p:spPr>
            <a:xfrm>
              <a:off x="3062042" y="2767166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42" name="Düz Ok Bağlayıcısı 41">
              <a:extLst>
                <a:ext uri="{FF2B5EF4-FFF2-40B4-BE49-F238E27FC236}">
                  <a16:creationId xmlns:a16="http://schemas.microsoft.com/office/drawing/2014/main" id="{CE4076BC-E266-DDC6-8203-0C35509624F4}"/>
                </a:ext>
              </a:extLst>
            </p:cNvPr>
            <p:cNvCxnSpPr>
              <a:cxnSpLocks/>
              <a:stCxn id="18" idx="3"/>
              <a:endCxn id="41" idx="2"/>
            </p:cNvCxnSpPr>
            <p:nvPr/>
          </p:nvCxnSpPr>
          <p:spPr>
            <a:xfrm>
              <a:off x="2336191" y="3098654"/>
              <a:ext cx="7258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Düz Ok Bağlayıcısı 42">
              <a:extLst>
                <a:ext uri="{FF2B5EF4-FFF2-40B4-BE49-F238E27FC236}">
                  <a16:creationId xmlns:a16="http://schemas.microsoft.com/office/drawing/2014/main" id="{8B78A36D-A5E0-3A78-A60F-6567F9B8B5AE}"/>
                </a:ext>
              </a:extLst>
            </p:cNvPr>
            <p:cNvCxnSpPr>
              <a:cxnSpLocks/>
              <a:stCxn id="41" idx="6"/>
              <a:endCxn id="49" idx="2"/>
            </p:cNvCxnSpPr>
            <p:nvPr/>
          </p:nvCxnSpPr>
          <p:spPr>
            <a:xfrm flipV="1">
              <a:off x="3697438" y="2187901"/>
              <a:ext cx="1743287" cy="91075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9375366-27C3-4465-C84E-660BCBF70FC9}"/>
                </a:ext>
              </a:extLst>
            </p:cNvPr>
            <p:cNvSpPr/>
            <p:nvPr/>
          </p:nvSpPr>
          <p:spPr>
            <a:xfrm>
              <a:off x="5440725" y="1834916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0" name="Alt Başlık 2">
              <a:extLst>
                <a:ext uri="{FF2B5EF4-FFF2-40B4-BE49-F238E27FC236}">
                  <a16:creationId xmlns:a16="http://schemas.microsoft.com/office/drawing/2014/main" id="{E244831E-5E52-726D-666E-4C84F9CBFBC4}"/>
                </a:ext>
              </a:extLst>
            </p:cNvPr>
            <p:cNvSpPr txBox="1">
              <a:spLocks/>
            </p:cNvSpPr>
            <p:nvPr/>
          </p:nvSpPr>
          <p:spPr>
            <a:xfrm>
              <a:off x="1314408" y="6181080"/>
              <a:ext cx="1091015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>
                  <a:solidFill>
                    <a:srgbClr val="FF0000"/>
                  </a:solidFill>
                </a:rPr>
                <a:t>Gk_n</a:t>
              </a:r>
              <a:endParaRPr lang="tr-TR" sz="1400" dirty="0">
                <a:solidFill>
                  <a:srgbClr val="FF000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3113A18-8E1F-A6B9-E0C8-DE3EC9BD29C8}"/>
                </a:ext>
              </a:extLst>
            </p:cNvPr>
            <p:cNvSpPr/>
            <p:nvPr/>
          </p:nvSpPr>
          <p:spPr>
            <a:xfrm>
              <a:off x="3054179" y="604956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Düz Ok Bağlayıcısı 51">
              <a:extLst>
                <a:ext uri="{FF2B5EF4-FFF2-40B4-BE49-F238E27FC236}">
                  <a16:creationId xmlns:a16="http://schemas.microsoft.com/office/drawing/2014/main" id="{2B20197A-3CEF-6581-5943-C64EB5EB589B}"/>
                </a:ext>
              </a:extLst>
            </p:cNvPr>
            <p:cNvCxnSpPr>
              <a:cxnSpLocks/>
              <a:stCxn id="50" idx="3"/>
              <a:endCxn id="51" idx="2"/>
            </p:cNvCxnSpPr>
            <p:nvPr/>
          </p:nvCxnSpPr>
          <p:spPr>
            <a:xfrm>
              <a:off x="2405423" y="6371542"/>
              <a:ext cx="648756" cy="95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Düz Ok Bağlayıcısı 52">
              <a:extLst>
                <a:ext uri="{FF2B5EF4-FFF2-40B4-BE49-F238E27FC236}">
                  <a16:creationId xmlns:a16="http://schemas.microsoft.com/office/drawing/2014/main" id="{FD048A25-6093-21EA-A198-DBF0848EBFA6}"/>
                </a:ext>
              </a:extLst>
            </p:cNvPr>
            <p:cNvCxnSpPr>
              <a:cxnSpLocks/>
              <a:stCxn id="51" idx="6"/>
              <a:endCxn id="49" idx="2"/>
            </p:cNvCxnSpPr>
            <p:nvPr/>
          </p:nvCxnSpPr>
          <p:spPr>
            <a:xfrm flipV="1">
              <a:off x="3689575" y="2187901"/>
              <a:ext cx="1751150" cy="419315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995ED84-8989-24EF-4503-4B07776B96A9}"/>
                </a:ext>
              </a:extLst>
            </p:cNvPr>
            <p:cNvSpPr/>
            <p:nvPr/>
          </p:nvSpPr>
          <p:spPr>
            <a:xfrm>
              <a:off x="5460644" y="2738852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6E0F84C-59C0-6298-4C0D-274020757B96}"/>
                </a:ext>
              </a:extLst>
            </p:cNvPr>
            <p:cNvSpPr/>
            <p:nvPr/>
          </p:nvSpPr>
          <p:spPr>
            <a:xfrm>
              <a:off x="5420864" y="5813556"/>
              <a:ext cx="813348" cy="6629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6E472E7-1C61-F411-0B7C-085DCAF959F3}"/>
                </a:ext>
              </a:extLst>
            </p:cNvPr>
            <p:cNvSpPr/>
            <p:nvPr/>
          </p:nvSpPr>
          <p:spPr>
            <a:xfrm>
              <a:off x="7639022" y="1871881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9C9C5C2-DDCA-3273-BCCD-A5BE63EBDAFE}"/>
                </a:ext>
              </a:extLst>
            </p:cNvPr>
            <p:cNvSpPr/>
            <p:nvPr/>
          </p:nvSpPr>
          <p:spPr>
            <a:xfrm>
              <a:off x="7623164" y="4082610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C89F5A4-28DC-6D87-D353-1311AD04218E}"/>
                </a:ext>
              </a:extLst>
            </p:cNvPr>
            <p:cNvSpPr/>
            <p:nvPr/>
          </p:nvSpPr>
          <p:spPr>
            <a:xfrm>
              <a:off x="7639022" y="5805263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Düz Ok Bağlayıcısı 58">
              <a:extLst>
                <a:ext uri="{FF2B5EF4-FFF2-40B4-BE49-F238E27FC236}">
                  <a16:creationId xmlns:a16="http://schemas.microsoft.com/office/drawing/2014/main" id="{B5A9266E-FADC-E290-C28D-AB441E7253B0}"/>
                </a:ext>
              </a:extLst>
            </p:cNvPr>
            <p:cNvCxnSpPr>
              <a:cxnSpLocks/>
              <a:stCxn id="37" idx="6"/>
              <a:endCxn id="54" idx="2"/>
            </p:cNvCxnSpPr>
            <p:nvPr/>
          </p:nvCxnSpPr>
          <p:spPr>
            <a:xfrm>
              <a:off x="3695807" y="2187901"/>
              <a:ext cx="1764837" cy="90393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Düz Ok Bağlayıcısı 59">
              <a:extLst>
                <a:ext uri="{FF2B5EF4-FFF2-40B4-BE49-F238E27FC236}">
                  <a16:creationId xmlns:a16="http://schemas.microsoft.com/office/drawing/2014/main" id="{47E4B53A-5D4A-C471-ADFD-84EB0068C101}"/>
                </a:ext>
              </a:extLst>
            </p:cNvPr>
            <p:cNvCxnSpPr>
              <a:cxnSpLocks/>
              <a:stCxn id="37" idx="6"/>
              <a:endCxn id="55" idx="2"/>
            </p:cNvCxnSpPr>
            <p:nvPr/>
          </p:nvCxnSpPr>
          <p:spPr>
            <a:xfrm>
              <a:off x="3695807" y="2187901"/>
              <a:ext cx="1725057" cy="395714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Düz Ok Bağlayıcısı 62">
              <a:extLst>
                <a:ext uri="{FF2B5EF4-FFF2-40B4-BE49-F238E27FC236}">
                  <a16:creationId xmlns:a16="http://schemas.microsoft.com/office/drawing/2014/main" id="{38970832-9E60-54EB-59D3-D0C405A37233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 flipV="1">
              <a:off x="3697438" y="3091837"/>
              <a:ext cx="1763206" cy="68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Düz Ok Bağlayıcısı 63">
              <a:extLst>
                <a:ext uri="{FF2B5EF4-FFF2-40B4-BE49-F238E27FC236}">
                  <a16:creationId xmlns:a16="http://schemas.microsoft.com/office/drawing/2014/main" id="{AEA9E1DD-9079-38BF-B0B3-4DB287346903}"/>
                </a:ext>
              </a:extLst>
            </p:cNvPr>
            <p:cNvCxnSpPr>
              <a:cxnSpLocks/>
              <a:stCxn id="41" idx="6"/>
              <a:endCxn id="55" idx="2"/>
            </p:cNvCxnSpPr>
            <p:nvPr/>
          </p:nvCxnSpPr>
          <p:spPr>
            <a:xfrm>
              <a:off x="3697438" y="3098654"/>
              <a:ext cx="1723426" cy="304639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Düz Ok Bağlayıcısı 64">
              <a:extLst>
                <a:ext uri="{FF2B5EF4-FFF2-40B4-BE49-F238E27FC236}">
                  <a16:creationId xmlns:a16="http://schemas.microsoft.com/office/drawing/2014/main" id="{B11D5EE7-F2EE-51B1-CA32-A78EE2507C4E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3689575" y="3091837"/>
              <a:ext cx="1771069" cy="328921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Düz Ok Bağlayıcısı 65">
              <a:extLst>
                <a:ext uri="{FF2B5EF4-FFF2-40B4-BE49-F238E27FC236}">
                  <a16:creationId xmlns:a16="http://schemas.microsoft.com/office/drawing/2014/main" id="{A1D86BF7-A428-88C4-74F1-C256AAE60142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 flipV="1">
              <a:off x="3689575" y="6145045"/>
              <a:ext cx="1731289" cy="23600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Düz Ok Bağlayıcısı 66">
              <a:extLst>
                <a:ext uri="{FF2B5EF4-FFF2-40B4-BE49-F238E27FC236}">
                  <a16:creationId xmlns:a16="http://schemas.microsoft.com/office/drawing/2014/main" id="{D7D3B756-4253-3133-8F79-7AEF495654D3}"/>
                </a:ext>
              </a:extLst>
            </p:cNvPr>
            <p:cNvCxnSpPr>
              <a:cxnSpLocks/>
              <a:stCxn id="49" idx="6"/>
              <a:endCxn id="56" idx="2"/>
            </p:cNvCxnSpPr>
            <p:nvPr/>
          </p:nvCxnSpPr>
          <p:spPr>
            <a:xfrm flipV="1">
              <a:off x="6234212" y="2187900"/>
              <a:ext cx="1404810" cy="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Düz Ok Bağlayıcısı 67">
              <a:extLst>
                <a:ext uri="{FF2B5EF4-FFF2-40B4-BE49-F238E27FC236}">
                  <a16:creationId xmlns:a16="http://schemas.microsoft.com/office/drawing/2014/main" id="{0180A61E-1F85-BEF8-BB4F-A8D7CF357409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8380874" y="4399374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2" name="Alt Başlık 2">
              <a:extLst>
                <a:ext uri="{FF2B5EF4-FFF2-40B4-BE49-F238E27FC236}">
                  <a16:creationId xmlns:a16="http://schemas.microsoft.com/office/drawing/2014/main" id="{AADC2DF5-0134-A2B6-91CA-FAAF026BE222}"/>
                </a:ext>
              </a:extLst>
            </p:cNvPr>
            <p:cNvSpPr txBox="1">
              <a:spLocks/>
            </p:cNvSpPr>
            <p:nvPr/>
          </p:nvSpPr>
          <p:spPr>
            <a:xfrm>
              <a:off x="9021742" y="422134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/>
                <a:t>Çm_2</a:t>
              </a:r>
            </a:p>
          </p:txBody>
        </p:sp>
        <p:cxnSp>
          <p:nvCxnSpPr>
            <p:cNvPr id="73" name="Düz Ok Bağlayıcısı 72">
              <a:extLst>
                <a:ext uri="{FF2B5EF4-FFF2-40B4-BE49-F238E27FC236}">
                  <a16:creationId xmlns:a16="http://schemas.microsoft.com/office/drawing/2014/main" id="{9CD2208B-3783-ABFD-A3B2-0D0820489F08}"/>
                </a:ext>
              </a:extLst>
            </p:cNvPr>
            <p:cNvCxnSpPr>
              <a:cxnSpLocks/>
              <a:stCxn id="58" idx="6"/>
              <a:endCxn id="75" idx="1"/>
            </p:cNvCxnSpPr>
            <p:nvPr/>
          </p:nvCxnSpPr>
          <p:spPr>
            <a:xfrm>
              <a:off x="8396732" y="6121282"/>
              <a:ext cx="6567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5" name="Alt Başlık 2">
              <a:extLst>
                <a:ext uri="{FF2B5EF4-FFF2-40B4-BE49-F238E27FC236}">
                  <a16:creationId xmlns:a16="http://schemas.microsoft.com/office/drawing/2014/main" id="{56DA4C27-8926-07FF-B991-DF9A584BBA21}"/>
                </a:ext>
              </a:extLst>
            </p:cNvPr>
            <p:cNvSpPr txBox="1">
              <a:spLocks/>
            </p:cNvSpPr>
            <p:nvPr/>
          </p:nvSpPr>
          <p:spPr>
            <a:xfrm>
              <a:off x="9053458" y="5930820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/>
                <a:t>Çm_n</a:t>
              </a:r>
              <a:endParaRPr lang="tr-TR" sz="1400" dirty="0"/>
            </a:p>
          </p:txBody>
        </p:sp>
        <p:cxnSp>
          <p:nvCxnSpPr>
            <p:cNvPr id="76" name="Düz Bağlayıcı 75">
              <a:extLst>
                <a:ext uri="{FF2B5EF4-FFF2-40B4-BE49-F238E27FC236}">
                  <a16:creationId xmlns:a16="http://schemas.microsoft.com/office/drawing/2014/main" id="{84C9DE8D-76C0-8895-4A24-FE362C91609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429" y="5352417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F383905-A90E-CDD6-1F9C-62EFE7EF3E80}"/>
                </a:ext>
              </a:extLst>
            </p:cNvPr>
            <p:cNvSpPr/>
            <p:nvPr/>
          </p:nvSpPr>
          <p:spPr>
            <a:xfrm>
              <a:off x="3058780" y="3667122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E88D79-2507-8BAD-59D8-E75F671BC923}"/>
                </a:ext>
              </a:extLst>
            </p:cNvPr>
            <p:cNvSpPr/>
            <p:nvPr/>
          </p:nvSpPr>
          <p:spPr>
            <a:xfrm>
              <a:off x="3060411" y="457787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6FC30B-CE15-214D-41B4-0ACD80C15AFC}"/>
                </a:ext>
              </a:extLst>
            </p:cNvPr>
            <p:cNvSpPr/>
            <p:nvPr/>
          </p:nvSpPr>
          <p:spPr>
            <a:xfrm>
              <a:off x="5490982" y="366085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E8EAEE4-6D26-F03E-C9C5-A91E3F779091}"/>
                </a:ext>
              </a:extLst>
            </p:cNvPr>
            <p:cNvSpPr/>
            <p:nvPr/>
          </p:nvSpPr>
          <p:spPr>
            <a:xfrm>
              <a:off x="5492613" y="457161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84" name="Düz Ok Bağlayıcısı 83">
              <a:extLst>
                <a:ext uri="{FF2B5EF4-FFF2-40B4-BE49-F238E27FC236}">
                  <a16:creationId xmlns:a16="http://schemas.microsoft.com/office/drawing/2014/main" id="{6F250CC7-1B88-93F5-7C83-CDDC52D94CD0}"/>
                </a:ext>
              </a:extLst>
            </p:cNvPr>
            <p:cNvCxnSpPr>
              <a:cxnSpLocks/>
              <a:stCxn id="78" idx="6"/>
              <a:endCxn id="49" idx="2"/>
            </p:cNvCxnSpPr>
            <p:nvPr/>
          </p:nvCxnSpPr>
          <p:spPr>
            <a:xfrm flipV="1">
              <a:off x="3694176" y="2187901"/>
              <a:ext cx="1746549" cy="181070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Düz Ok Bağlayıcısı 84">
              <a:extLst>
                <a:ext uri="{FF2B5EF4-FFF2-40B4-BE49-F238E27FC236}">
                  <a16:creationId xmlns:a16="http://schemas.microsoft.com/office/drawing/2014/main" id="{7EF54725-68E5-7610-3110-2659F27A6899}"/>
                </a:ext>
              </a:extLst>
            </p:cNvPr>
            <p:cNvCxnSpPr>
              <a:cxnSpLocks/>
              <a:stCxn id="79" idx="6"/>
              <a:endCxn id="49" idx="2"/>
            </p:cNvCxnSpPr>
            <p:nvPr/>
          </p:nvCxnSpPr>
          <p:spPr>
            <a:xfrm flipV="1">
              <a:off x="3695807" y="2187901"/>
              <a:ext cx="1744918" cy="272146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Düz Ok Bağlayıcısı 86">
              <a:extLst>
                <a:ext uri="{FF2B5EF4-FFF2-40B4-BE49-F238E27FC236}">
                  <a16:creationId xmlns:a16="http://schemas.microsoft.com/office/drawing/2014/main" id="{17E99CC4-6310-B45B-6BB3-93398550D14F}"/>
                </a:ext>
              </a:extLst>
            </p:cNvPr>
            <p:cNvCxnSpPr>
              <a:cxnSpLocks/>
              <a:stCxn id="78" idx="6"/>
              <a:endCxn id="54" idx="2"/>
            </p:cNvCxnSpPr>
            <p:nvPr/>
          </p:nvCxnSpPr>
          <p:spPr>
            <a:xfrm flipV="1">
              <a:off x="3694176" y="3091837"/>
              <a:ext cx="1766468" cy="90677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Düz Ok Bağlayıcısı 87">
              <a:extLst>
                <a:ext uri="{FF2B5EF4-FFF2-40B4-BE49-F238E27FC236}">
                  <a16:creationId xmlns:a16="http://schemas.microsoft.com/office/drawing/2014/main" id="{DDA4F202-C09B-88FF-4587-9DDF382ED189}"/>
                </a:ext>
              </a:extLst>
            </p:cNvPr>
            <p:cNvCxnSpPr>
              <a:cxnSpLocks/>
              <a:stCxn id="78" idx="6"/>
              <a:endCxn id="81" idx="2"/>
            </p:cNvCxnSpPr>
            <p:nvPr/>
          </p:nvCxnSpPr>
          <p:spPr>
            <a:xfrm flipV="1">
              <a:off x="3694176" y="3992346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Düz Ok Bağlayıcısı 89">
              <a:extLst>
                <a:ext uri="{FF2B5EF4-FFF2-40B4-BE49-F238E27FC236}">
                  <a16:creationId xmlns:a16="http://schemas.microsoft.com/office/drawing/2014/main" id="{1979DCA6-5717-0706-B81B-7D969D095D52}"/>
                </a:ext>
              </a:extLst>
            </p:cNvPr>
            <p:cNvCxnSpPr>
              <a:cxnSpLocks/>
              <a:stCxn id="78" idx="6"/>
              <a:endCxn id="82" idx="2"/>
            </p:cNvCxnSpPr>
            <p:nvPr/>
          </p:nvCxnSpPr>
          <p:spPr>
            <a:xfrm>
              <a:off x="3694176" y="3998610"/>
              <a:ext cx="1798437" cy="9044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Düz Ok Bağlayıcısı 90">
              <a:extLst>
                <a:ext uri="{FF2B5EF4-FFF2-40B4-BE49-F238E27FC236}">
                  <a16:creationId xmlns:a16="http://schemas.microsoft.com/office/drawing/2014/main" id="{D4DD0701-47A5-73C0-E6DB-8AB07C302E83}"/>
                </a:ext>
              </a:extLst>
            </p:cNvPr>
            <p:cNvCxnSpPr>
              <a:cxnSpLocks/>
              <a:stCxn id="78" idx="6"/>
              <a:endCxn id="55" idx="2"/>
            </p:cNvCxnSpPr>
            <p:nvPr/>
          </p:nvCxnSpPr>
          <p:spPr>
            <a:xfrm>
              <a:off x="3694176" y="3998610"/>
              <a:ext cx="1726688" cy="214643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Düz Ok Bağlayıcısı 92">
              <a:extLst>
                <a:ext uri="{FF2B5EF4-FFF2-40B4-BE49-F238E27FC236}">
                  <a16:creationId xmlns:a16="http://schemas.microsoft.com/office/drawing/2014/main" id="{380A8837-D566-9E17-3D65-9589251CC366}"/>
                </a:ext>
              </a:extLst>
            </p:cNvPr>
            <p:cNvCxnSpPr>
              <a:cxnSpLocks/>
              <a:stCxn id="79" idx="6"/>
              <a:endCxn id="81" idx="2"/>
            </p:cNvCxnSpPr>
            <p:nvPr/>
          </p:nvCxnSpPr>
          <p:spPr>
            <a:xfrm flipV="1">
              <a:off x="3695807" y="3992346"/>
              <a:ext cx="1795175" cy="9170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Düz Ok Bağlayıcısı 93">
              <a:extLst>
                <a:ext uri="{FF2B5EF4-FFF2-40B4-BE49-F238E27FC236}">
                  <a16:creationId xmlns:a16="http://schemas.microsoft.com/office/drawing/2014/main" id="{F8071071-8211-296A-84D9-6B349D6BC280}"/>
                </a:ext>
              </a:extLst>
            </p:cNvPr>
            <p:cNvCxnSpPr>
              <a:cxnSpLocks/>
              <a:stCxn id="51" idx="6"/>
              <a:endCxn id="81" idx="2"/>
            </p:cNvCxnSpPr>
            <p:nvPr/>
          </p:nvCxnSpPr>
          <p:spPr>
            <a:xfrm flipV="1">
              <a:off x="3689575" y="3992346"/>
              <a:ext cx="1801407" cy="238870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Düz Ok Bağlayıcısı 95">
              <a:extLst>
                <a:ext uri="{FF2B5EF4-FFF2-40B4-BE49-F238E27FC236}">
                  <a16:creationId xmlns:a16="http://schemas.microsoft.com/office/drawing/2014/main" id="{701FAA92-2F6A-09C4-6B2F-C7509E74BB12}"/>
                </a:ext>
              </a:extLst>
            </p:cNvPr>
            <p:cNvCxnSpPr>
              <a:cxnSpLocks/>
              <a:stCxn id="37" idx="6"/>
              <a:endCxn id="81" idx="2"/>
            </p:cNvCxnSpPr>
            <p:nvPr/>
          </p:nvCxnSpPr>
          <p:spPr>
            <a:xfrm>
              <a:off x="3695807" y="2187901"/>
              <a:ext cx="1795175" cy="180444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Düz Ok Bağlayıcısı 96">
              <a:extLst>
                <a:ext uri="{FF2B5EF4-FFF2-40B4-BE49-F238E27FC236}">
                  <a16:creationId xmlns:a16="http://schemas.microsoft.com/office/drawing/2014/main" id="{971FCFB5-77BE-108E-21D6-0154D4B30DBD}"/>
                </a:ext>
              </a:extLst>
            </p:cNvPr>
            <p:cNvCxnSpPr>
              <a:cxnSpLocks/>
              <a:stCxn id="37" idx="6"/>
              <a:endCxn id="82" idx="2"/>
            </p:cNvCxnSpPr>
            <p:nvPr/>
          </p:nvCxnSpPr>
          <p:spPr>
            <a:xfrm>
              <a:off x="3695807" y="2187901"/>
              <a:ext cx="1796806" cy="27151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Düz Ok Bağlayıcısı 98">
              <a:extLst>
                <a:ext uri="{FF2B5EF4-FFF2-40B4-BE49-F238E27FC236}">
                  <a16:creationId xmlns:a16="http://schemas.microsoft.com/office/drawing/2014/main" id="{C874AC0D-9395-2D8A-35B7-1BD19268B925}"/>
                </a:ext>
              </a:extLst>
            </p:cNvPr>
            <p:cNvCxnSpPr>
              <a:cxnSpLocks/>
              <a:stCxn id="79" idx="6"/>
              <a:endCxn id="82" idx="2"/>
            </p:cNvCxnSpPr>
            <p:nvPr/>
          </p:nvCxnSpPr>
          <p:spPr>
            <a:xfrm flipV="1">
              <a:off x="3695807" y="4903099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Düz Ok Bağlayıcısı 99">
              <a:extLst>
                <a:ext uri="{FF2B5EF4-FFF2-40B4-BE49-F238E27FC236}">
                  <a16:creationId xmlns:a16="http://schemas.microsoft.com/office/drawing/2014/main" id="{CCCE731D-0982-4CC4-F1E5-B85B8FB28F5B}"/>
                </a:ext>
              </a:extLst>
            </p:cNvPr>
            <p:cNvCxnSpPr>
              <a:cxnSpLocks/>
              <a:stCxn id="79" idx="6"/>
              <a:endCxn id="55" idx="2"/>
            </p:cNvCxnSpPr>
            <p:nvPr/>
          </p:nvCxnSpPr>
          <p:spPr>
            <a:xfrm>
              <a:off x="3695807" y="4909363"/>
              <a:ext cx="1725057" cy="12356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Düz Ok Bağlayıcısı 101">
              <a:extLst>
                <a:ext uri="{FF2B5EF4-FFF2-40B4-BE49-F238E27FC236}">
                  <a16:creationId xmlns:a16="http://schemas.microsoft.com/office/drawing/2014/main" id="{0248D17B-CED8-9D40-2F52-41D40640DAFC}"/>
                </a:ext>
              </a:extLst>
            </p:cNvPr>
            <p:cNvCxnSpPr>
              <a:cxnSpLocks/>
              <a:stCxn id="51" idx="6"/>
              <a:endCxn id="82" idx="2"/>
            </p:cNvCxnSpPr>
            <p:nvPr/>
          </p:nvCxnSpPr>
          <p:spPr>
            <a:xfrm flipV="1">
              <a:off x="3689575" y="4903099"/>
              <a:ext cx="1803038" cy="147795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Düz Bağlayıcı 102">
              <a:extLst>
                <a:ext uri="{FF2B5EF4-FFF2-40B4-BE49-F238E27FC236}">
                  <a16:creationId xmlns:a16="http://schemas.microsoft.com/office/drawing/2014/main" id="{FCC75DAC-5282-8A9E-8BFF-DC888961EC68}"/>
                </a:ext>
              </a:extLst>
            </p:cNvPr>
            <p:cNvCxnSpPr>
              <a:cxnSpLocks/>
            </p:cNvCxnSpPr>
            <p:nvPr/>
          </p:nvCxnSpPr>
          <p:spPr>
            <a:xfrm>
              <a:off x="5853152" y="5313973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5" name="Düz Ok Bağlayıcısı 104">
              <a:extLst>
                <a:ext uri="{FF2B5EF4-FFF2-40B4-BE49-F238E27FC236}">
                  <a16:creationId xmlns:a16="http://schemas.microsoft.com/office/drawing/2014/main" id="{6A0438D4-427F-4AD3-622F-338DBD4B4070}"/>
                </a:ext>
              </a:extLst>
            </p:cNvPr>
            <p:cNvCxnSpPr>
              <a:cxnSpLocks/>
              <a:stCxn id="54" idx="6"/>
              <a:endCxn id="56" idx="2"/>
            </p:cNvCxnSpPr>
            <p:nvPr/>
          </p:nvCxnSpPr>
          <p:spPr>
            <a:xfrm flipV="1">
              <a:off x="6254131" y="2187900"/>
              <a:ext cx="1384891" cy="90393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Düz Ok Bağlayıcısı 105">
              <a:extLst>
                <a:ext uri="{FF2B5EF4-FFF2-40B4-BE49-F238E27FC236}">
                  <a16:creationId xmlns:a16="http://schemas.microsoft.com/office/drawing/2014/main" id="{DB42D04F-C64F-C2CA-0F54-CA23EDCC4F55}"/>
                </a:ext>
              </a:extLst>
            </p:cNvPr>
            <p:cNvCxnSpPr>
              <a:cxnSpLocks/>
              <a:stCxn id="81" idx="6"/>
              <a:endCxn id="57" idx="2"/>
            </p:cNvCxnSpPr>
            <p:nvPr/>
          </p:nvCxnSpPr>
          <p:spPr>
            <a:xfrm>
              <a:off x="6126378" y="3992346"/>
              <a:ext cx="1496786" cy="40628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Düz Ok Bağlayıcısı 107">
              <a:extLst>
                <a:ext uri="{FF2B5EF4-FFF2-40B4-BE49-F238E27FC236}">
                  <a16:creationId xmlns:a16="http://schemas.microsoft.com/office/drawing/2014/main" id="{6A072C39-F912-02E1-DC76-104B3FCA736F}"/>
                </a:ext>
              </a:extLst>
            </p:cNvPr>
            <p:cNvCxnSpPr>
              <a:cxnSpLocks/>
              <a:stCxn id="82" idx="6"/>
              <a:endCxn id="57" idx="2"/>
            </p:cNvCxnSpPr>
            <p:nvPr/>
          </p:nvCxnSpPr>
          <p:spPr>
            <a:xfrm flipV="1">
              <a:off x="6128009" y="4398629"/>
              <a:ext cx="1495155" cy="50447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Düz Ok Bağlayıcısı 108">
              <a:extLst>
                <a:ext uri="{FF2B5EF4-FFF2-40B4-BE49-F238E27FC236}">
                  <a16:creationId xmlns:a16="http://schemas.microsoft.com/office/drawing/2014/main" id="{2FB3F800-4CD8-A6B5-6B49-C9CA993ECF0F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 flipV="1">
              <a:off x="6234212" y="6121282"/>
              <a:ext cx="1404810" cy="2376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82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LVQ Ağların Yapısı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7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94683"/>
            <a:ext cx="11996928" cy="1227353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b="1" dirty="0"/>
              <a:t>Çıktı katmanı: </a:t>
            </a:r>
            <a:r>
              <a:rPr lang="tr-TR" dirty="0"/>
              <a:t>Girdinin hangi sınıfa ait olduğu belirlenmektedir.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E0A4D58D-D1FB-A8C9-F865-419770E8B945}"/>
              </a:ext>
            </a:extLst>
          </p:cNvPr>
          <p:cNvGrpSpPr/>
          <p:nvPr/>
        </p:nvGrpSpPr>
        <p:grpSpPr>
          <a:xfrm>
            <a:off x="5601986" y="356636"/>
            <a:ext cx="6017227" cy="2813284"/>
            <a:chOff x="1314408" y="1834916"/>
            <a:chExt cx="8754601" cy="4877625"/>
          </a:xfrm>
        </p:grpSpPr>
        <p:sp>
          <p:nvSpPr>
            <p:cNvPr id="17" name="Alt Başlık 2">
              <a:extLst>
                <a:ext uri="{FF2B5EF4-FFF2-40B4-BE49-F238E27FC236}">
                  <a16:creationId xmlns:a16="http://schemas.microsoft.com/office/drawing/2014/main" id="{6CC5F311-E0FF-0C72-4C46-9E7C0A03A39F}"/>
                </a:ext>
              </a:extLst>
            </p:cNvPr>
            <p:cNvSpPr txBox="1">
              <a:spLocks/>
            </p:cNvSpPr>
            <p:nvPr/>
          </p:nvSpPr>
          <p:spPr>
            <a:xfrm>
              <a:off x="1314408" y="2009869"/>
              <a:ext cx="1079376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>
                  <a:solidFill>
                    <a:srgbClr val="FF0000"/>
                  </a:solidFill>
                </a:rPr>
                <a:t>Gk_1</a:t>
              </a:r>
            </a:p>
          </p:txBody>
        </p:sp>
        <p:sp>
          <p:nvSpPr>
            <p:cNvPr id="18" name="Alt Başlık 2">
              <a:extLst>
                <a:ext uri="{FF2B5EF4-FFF2-40B4-BE49-F238E27FC236}">
                  <a16:creationId xmlns:a16="http://schemas.microsoft.com/office/drawing/2014/main" id="{8F2B61F2-CC5A-E1AE-44D0-679715111620}"/>
                </a:ext>
              </a:extLst>
            </p:cNvPr>
            <p:cNvSpPr txBox="1">
              <a:spLocks/>
            </p:cNvSpPr>
            <p:nvPr/>
          </p:nvSpPr>
          <p:spPr>
            <a:xfrm>
              <a:off x="1320640" y="290819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>
                  <a:solidFill>
                    <a:srgbClr val="FF0000"/>
                  </a:solidFill>
                </a:rPr>
                <a:t>Gk_2</a:t>
              </a:r>
            </a:p>
          </p:txBody>
        </p:sp>
        <p:cxnSp>
          <p:nvCxnSpPr>
            <p:cNvPr id="29" name="Düz Ok Bağlayıcısı 28">
              <a:extLst>
                <a:ext uri="{FF2B5EF4-FFF2-40B4-BE49-F238E27FC236}">
                  <a16:creationId xmlns:a16="http://schemas.microsoft.com/office/drawing/2014/main" id="{10FA4895-16F4-96DD-DD10-435D8F9E15B4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>
              <a:off x="3695807" y="2187901"/>
              <a:ext cx="1744918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9AA2284-15F8-4E69-BAB4-4C5E56FAF70D}"/>
                </a:ext>
              </a:extLst>
            </p:cNvPr>
            <p:cNvSpPr/>
            <p:nvPr/>
          </p:nvSpPr>
          <p:spPr>
            <a:xfrm>
              <a:off x="3060411" y="1856413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Düz Ok Bağlayıcısı 37">
              <a:extLst>
                <a:ext uri="{FF2B5EF4-FFF2-40B4-BE49-F238E27FC236}">
                  <a16:creationId xmlns:a16="http://schemas.microsoft.com/office/drawing/2014/main" id="{9B87169D-D50C-56E3-C0B4-C2ECE00A814E}"/>
                </a:ext>
              </a:extLst>
            </p:cNvPr>
            <p:cNvCxnSpPr>
              <a:cxnSpLocks/>
              <a:stCxn id="17" idx="3"/>
              <a:endCxn id="37" idx="2"/>
            </p:cNvCxnSpPr>
            <p:nvPr/>
          </p:nvCxnSpPr>
          <p:spPr>
            <a:xfrm flipV="1">
              <a:off x="2393784" y="2187901"/>
              <a:ext cx="666628" cy="124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Düz Ok Bağlayıcısı 38">
              <a:extLst>
                <a:ext uri="{FF2B5EF4-FFF2-40B4-BE49-F238E27FC236}">
                  <a16:creationId xmlns:a16="http://schemas.microsoft.com/office/drawing/2014/main" id="{D46B42BA-6D57-585B-0D48-1BD1C06888DB}"/>
                </a:ext>
              </a:extLst>
            </p:cNvPr>
            <p:cNvCxnSpPr>
              <a:cxnSpLocks/>
              <a:stCxn id="56" idx="6"/>
              <a:endCxn id="40" idx="1"/>
            </p:cNvCxnSpPr>
            <p:nvPr/>
          </p:nvCxnSpPr>
          <p:spPr>
            <a:xfrm>
              <a:off x="8396732" y="2187900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Alt Başlık 2">
              <a:extLst>
                <a:ext uri="{FF2B5EF4-FFF2-40B4-BE49-F238E27FC236}">
                  <a16:creationId xmlns:a16="http://schemas.microsoft.com/office/drawing/2014/main" id="{9F8B02C4-35AD-45F7-13F0-F4F876D5CB57}"/>
                </a:ext>
              </a:extLst>
            </p:cNvPr>
            <p:cNvSpPr txBox="1">
              <a:spLocks/>
            </p:cNvSpPr>
            <p:nvPr/>
          </p:nvSpPr>
          <p:spPr>
            <a:xfrm>
              <a:off x="9037600" y="2009868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/>
                <a:t>Çm</a:t>
              </a:r>
              <a:r>
                <a:rPr lang="tr-TR" sz="1400" dirty="0"/>
                <a:t>_ 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D01BBE9-2863-D3E5-49FD-92AE09600CAA}"/>
                </a:ext>
              </a:extLst>
            </p:cNvPr>
            <p:cNvSpPr/>
            <p:nvPr/>
          </p:nvSpPr>
          <p:spPr>
            <a:xfrm>
              <a:off x="3062042" y="2767166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42" name="Düz Ok Bağlayıcısı 41">
              <a:extLst>
                <a:ext uri="{FF2B5EF4-FFF2-40B4-BE49-F238E27FC236}">
                  <a16:creationId xmlns:a16="http://schemas.microsoft.com/office/drawing/2014/main" id="{8B3AE15B-2529-BAE6-FD93-1F333A9122AA}"/>
                </a:ext>
              </a:extLst>
            </p:cNvPr>
            <p:cNvCxnSpPr>
              <a:cxnSpLocks/>
              <a:stCxn id="18" idx="3"/>
              <a:endCxn id="41" idx="2"/>
            </p:cNvCxnSpPr>
            <p:nvPr/>
          </p:nvCxnSpPr>
          <p:spPr>
            <a:xfrm>
              <a:off x="2336191" y="3098654"/>
              <a:ext cx="7258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Düz Ok Bağlayıcısı 42">
              <a:extLst>
                <a:ext uri="{FF2B5EF4-FFF2-40B4-BE49-F238E27FC236}">
                  <a16:creationId xmlns:a16="http://schemas.microsoft.com/office/drawing/2014/main" id="{BC0F1A63-6548-C86B-58B3-56A545C35378}"/>
                </a:ext>
              </a:extLst>
            </p:cNvPr>
            <p:cNvCxnSpPr>
              <a:cxnSpLocks/>
              <a:stCxn id="41" idx="6"/>
              <a:endCxn id="49" idx="2"/>
            </p:cNvCxnSpPr>
            <p:nvPr/>
          </p:nvCxnSpPr>
          <p:spPr>
            <a:xfrm flipV="1">
              <a:off x="3697438" y="2187901"/>
              <a:ext cx="1743287" cy="91075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0BFB79A-73C0-A45F-1CB1-86CD17BDA810}"/>
                </a:ext>
              </a:extLst>
            </p:cNvPr>
            <p:cNvSpPr/>
            <p:nvPr/>
          </p:nvSpPr>
          <p:spPr>
            <a:xfrm>
              <a:off x="5440725" y="1834916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0" name="Alt Başlık 2">
              <a:extLst>
                <a:ext uri="{FF2B5EF4-FFF2-40B4-BE49-F238E27FC236}">
                  <a16:creationId xmlns:a16="http://schemas.microsoft.com/office/drawing/2014/main" id="{B3851A68-B7D6-981B-153C-D4D34D369CF1}"/>
                </a:ext>
              </a:extLst>
            </p:cNvPr>
            <p:cNvSpPr txBox="1">
              <a:spLocks/>
            </p:cNvSpPr>
            <p:nvPr/>
          </p:nvSpPr>
          <p:spPr>
            <a:xfrm>
              <a:off x="1314408" y="6181080"/>
              <a:ext cx="1091015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>
                  <a:solidFill>
                    <a:srgbClr val="FF0000"/>
                  </a:solidFill>
                </a:rPr>
                <a:t>Gk_n</a:t>
              </a:r>
              <a:endParaRPr lang="tr-TR" sz="1400" dirty="0">
                <a:solidFill>
                  <a:srgbClr val="FF000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5C9DEA-09B4-B2F7-5AF9-26E5FA682699}"/>
                </a:ext>
              </a:extLst>
            </p:cNvPr>
            <p:cNvSpPr/>
            <p:nvPr/>
          </p:nvSpPr>
          <p:spPr>
            <a:xfrm>
              <a:off x="3054179" y="604956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Düz Ok Bağlayıcısı 51">
              <a:extLst>
                <a:ext uri="{FF2B5EF4-FFF2-40B4-BE49-F238E27FC236}">
                  <a16:creationId xmlns:a16="http://schemas.microsoft.com/office/drawing/2014/main" id="{16FD44D0-D109-5C57-A357-AC50825AA211}"/>
                </a:ext>
              </a:extLst>
            </p:cNvPr>
            <p:cNvCxnSpPr>
              <a:cxnSpLocks/>
              <a:stCxn id="50" idx="3"/>
              <a:endCxn id="51" idx="2"/>
            </p:cNvCxnSpPr>
            <p:nvPr/>
          </p:nvCxnSpPr>
          <p:spPr>
            <a:xfrm>
              <a:off x="2405423" y="6371542"/>
              <a:ext cx="648756" cy="95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Düz Ok Bağlayıcısı 52">
              <a:extLst>
                <a:ext uri="{FF2B5EF4-FFF2-40B4-BE49-F238E27FC236}">
                  <a16:creationId xmlns:a16="http://schemas.microsoft.com/office/drawing/2014/main" id="{A3E0AB2C-3CFA-ADB2-6A87-2360A338CD7E}"/>
                </a:ext>
              </a:extLst>
            </p:cNvPr>
            <p:cNvCxnSpPr>
              <a:cxnSpLocks/>
              <a:stCxn id="51" idx="6"/>
              <a:endCxn id="49" idx="2"/>
            </p:cNvCxnSpPr>
            <p:nvPr/>
          </p:nvCxnSpPr>
          <p:spPr>
            <a:xfrm flipV="1">
              <a:off x="3689575" y="2187901"/>
              <a:ext cx="1751150" cy="419315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39CCFE-E425-B192-F8F2-632DCE9EDF87}"/>
                </a:ext>
              </a:extLst>
            </p:cNvPr>
            <p:cNvSpPr/>
            <p:nvPr/>
          </p:nvSpPr>
          <p:spPr>
            <a:xfrm>
              <a:off x="5460644" y="2738852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D3E9761-BB12-7D8C-E69E-3582A282CD48}"/>
                </a:ext>
              </a:extLst>
            </p:cNvPr>
            <p:cNvSpPr/>
            <p:nvPr/>
          </p:nvSpPr>
          <p:spPr>
            <a:xfrm>
              <a:off x="5420864" y="5813556"/>
              <a:ext cx="813348" cy="6629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A041BBE-01D7-0833-E117-AC25358CCA4B}"/>
                </a:ext>
              </a:extLst>
            </p:cNvPr>
            <p:cNvSpPr/>
            <p:nvPr/>
          </p:nvSpPr>
          <p:spPr>
            <a:xfrm>
              <a:off x="7639022" y="1871881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678718C-4F3A-2B52-7CC8-CEFB4A1BCCAC}"/>
                </a:ext>
              </a:extLst>
            </p:cNvPr>
            <p:cNvSpPr/>
            <p:nvPr/>
          </p:nvSpPr>
          <p:spPr>
            <a:xfrm>
              <a:off x="7623164" y="4082610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31D6764-CBE2-D722-0143-EBE8E06483AD}"/>
                </a:ext>
              </a:extLst>
            </p:cNvPr>
            <p:cNvSpPr/>
            <p:nvPr/>
          </p:nvSpPr>
          <p:spPr>
            <a:xfrm>
              <a:off x="7639022" y="5805263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Düz Ok Bağlayıcısı 58">
              <a:extLst>
                <a:ext uri="{FF2B5EF4-FFF2-40B4-BE49-F238E27FC236}">
                  <a16:creationId xmlns:a16="http://schemas.microsoft.com/office/drawing/2014/main" id="{62457CA5-AB91-9AC7-23F3-35ADB58C8AE7}"/>
                </a:ext>
              </a:extLst>
            </p:cNvPr>
            <p:cNvCxnSpPr>
              <a:cxnSpLocks/>
              <a:stCxn id="37" idx="6"/>
              <a:endCxn id="54" idx="2"/>
            </p:cNvCxnSpPr>
            <p:nvPr/>
          </p:nvCxnSpPr>
          <p:spPr>
            <a:xfrm>
              <a:off x="3695807" y="2187901"/>
              <a:ext cx="1764837" cy="90393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Düz Ok Bağlayıcısı 59">
              <a:extLst>
                <a:ext uri="{FF2B5EF4-FFF2-40B4-BE49-F238E27FC236}">
                  <a16:creationId xmlns:a16="http://schemas.microsoft.com/office/drawing/2014/main" id="{A518451B-653C-2416-992C-17D99872E2D7}"/>
                </a:ext>
              </a:extLst>
            </p:cNvPr>
            <p:cNvCxnSpPr>
              <a:cxnSpLocks/>
              <a:stCxn id="37" idx="6"/>
              <a:endCxn id="55" idx="2"/>
            </p:cNvCxnSpPr>
            <p:nvPr/>
          </p:nvCxnSpPr>
          <p:spPr>
            <a:xfrm>
              <a:off x="3695807" y="2187901"/>
              <a:ext cx="1725057" cy="395714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Düz Ok Bağlayıcısı 62">
              <a:extLst>
                <a:ext uri="{FF2B5EF4-FFF2-40B4-BE49-F238E27FC236}">
                  <a16:creationId xmlns:a16="http://schemas.microsoft.com/office/drawing/2014/main" id="{132781F4-E0D5-6CBD-FBD0-495D8C01C543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 flipV="1">
              <a:off x="3697438" y="3091837"/>
              <a:ext cx="1763206" cy="68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Düz Ok Bağlayıcısı 63">
              <a:extLst>
                <a:ext uri="{FF2B5EF4-FFF2-40B4-BE49-F238E27FC236}">
                  <a16:creationId xmlns:a16="http://schemas.microsoft.com/office/drawing/2014/main" id="{4B8E1380-8EFE-8F39-367C-FCE5A0D58D7C}"/>
                </a:ext>
              </a:extLst>
            </p:cNvPr>
            <p:cNvCxnSpPr>
              <a:cxnSpLocks/>
              <a:stCxn id="41" idx="6"/>
              <a:endCxn id="55" idx="2"/>
            </p:cNvCxnSpPr>
            <p:nvPr/>
          </p:nvCxnSpPr>
          <p:spPr>
            <a:xfrm>
              <a:off x="3697438" y="3098654"/>
              <a:ext cx="1723426" cy="304639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Düz Ok Bağlayıcısı 64">
              <a:extLst>
                <a:ext uri="{FF2B5EF4-FFF2-40B4-BE49-F238E27FC236}">
                  <a16:creationId xmlns:a16="http://schemas.microsoft.com/office/drawing/2014/main" id="{C1D8BE7B-AC2B-FA88-3E10-4690EA2552C7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3689575" y="3091837"/>
              <a:ext cx="1771069" cy="328921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Düz Ok Bağlayıcısı 65">
              <a:extLst>
                <a:ext uri="{FF2B5EF4-FFF2-40B4-BE49-F238E27FC236}">
                  <a16:creationId xmlns:a16="http://schemas.microsoft.com/office/drawing/2014/main" id="{6B4A7671-94BE-6C13-4846-C57B9A1CE11A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 flipV="1">
              <a:off x="3689575" y="6145045"/>
              <a:ext cx="1731289" cy="23600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Düz Ok Bağlayıcısı 66">
              <a:extLst>
                <a:ext uri="{FF2B5EF4-FFF2-40B4-BE49-F238E27FC236}">
                  <a16:creationId xmlns:a16="http://schemas.microsoft.com/office/drawing/2014/main" id="{5326B0BD-7CA4-3830-B706-671E8CA31902}"/>
                </a:ext>
              </a:extLst>
            </p:cNvPr>
            <p:cNvCxnSpPr>
              <a:cxnSpLocks/>
              <a:stCxn id="49" idx="6"/>
              <a:endCxn id="56" idx="2"/>
            </p:cNvCxnSpPr>
            <p:nvPr/>
          </p:nvCxnSpPr>
          <p:spPr>
            <a:xfrm flipV="1">
              <a:off x="6234212" y="2187900"/>
              <a:ext cx="1404810" cy="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Düz Ok Bağlayıcısı 67">
              <a:extLst>
                <a:ext uri="{FF2B5EF4-FFF2-40B4-BE49-F238E27FC236}">
                  <a16:creationId xmlns:a16="http://schemas.microsoft.com/office/drawing/2014/main" id="{643D99A0-F52B-F9CB-A05E-03F4F1059151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8380874" y="4399374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2" name="Alt Başlık 2">
              <a:extLst>
                <a:ext uri="{FF2B5EF4-FFF2-40B4-BE49-F238E27FC236}">
                  <a16:creationId xmlns:a16="http://schemas.microsoft.com/office/drawing/2014/main" id="{7554D2B9-3A85-6AA6-002D-113E8CE1F89D}"/>
                </a:ext>
              </a:extLst>
            </p:cNvPr>
            <p:cNvSpPr txBox="1">
              <a:spLocks/>
            </p:cNvSpPr>
            <p:nvPr/>
          </p:nvSpPr>
          <p:spPr>
            <a:xfrm>
              <a:off x="9021742" y="422134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/>
                <a:t>Çm_2</a:t>
              </a:r>
            </a:p>
          </p:txBody>
        </p:sp>
        <p:cxnSp>
          <p:nvCxnSpPr>
            <p:cNvPr id="73" name="Düz Ok Bağlayıcısı 72">
              <a:extLst>
                <a:ext uri="{FF2B5EF4-FFF2-40B4-BE49-F238E27FC236}">
                  <a16:creationId xmlns:a16="http://schemas.microsoft.com/office/drawing/2014/main" id="{36EF0920-4B10-FC97-0109-B7FBFAAB09C8}"/>
                </a:ext>
              </a:extLst>
            </p:cNvPr>
            <p:cNvCxnSpPr>
              <a:cxnSpLocks/>
              <a:stCxn id="58" idx="6"/>
              <a:endCxn id="75" idx="1"/>
            </p:cNvCxnSpPr>
            <p:nvPr/>
          </p:nvCxnSpPr>
          <p:spPr>
            <a:xfrm>
              <a:off x="8396732" y="6121282"/>
              <a:ext cx="6567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5" name="Alt Başlık 2">
              <a:extLst>
                <a:ext uri="{FF2B5EF4-FFF2-40B4-BE49-F238E27FC236}">
                  <a16:creationId xmlns:a16="http://schemas.microsoft.com/office/drawing/2014/main" id="{FDA096BE-E251-3814-D242-515B6E7ED463}"/>
                </a:ext>
              </a:extLst>
            </p:cNvPr>
            <p:cNvSpPr txBox="1">
              <a:spLocks/>
            </p:cNvSpPr>
            <p:nvPr/>
          </p:nvSpPr>
          <p:spPr>
            <a:xfrm>
              <a:off x="9053458" y="5930820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/>
                <a:t>Çm_n</a:t>
              </a:r>
              <a:endParaRPr lang="tr-TR" sz="1400" dirty="0"/>
            </a:p>
          </p:txBody>
        </p:sp>
        <p:cxnSp>
          <p:nvCxnSpPr>
            <p:cNvPr id="76" name="Düz Bağlayıcı 75">
              <a:extLst>
                <a:ext uri="{FF2B5EF4-FFF2-40B4-BE49-F238E27FC236}">
                  <a16:creationId xmlns:a16="http://schemas.microsoft.com/office/drawing/2014/main" id="{20C80646-9E40-FBDC-EA04-7CE5A7B2E00D}"/>
                </a:ext>
              </a:extLst>
            </p:cNvPr>
            <p:cNvCxnSpPr>
              <a:cxnSpLocks/>
            </p:cNvCxnSpPr>
            <p:nvPr/>
          </p:nvCxnSpPr>
          <p:spPr>
            <a:xfrm>
              <a:off x="3403429" y="5352417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19141CA-E506-0587-D39D-D2604AD6FB61}"/>
                </a:ext>
              </a:extLst>
            </p:cNvPr>
            <p:cNvSpPr/>
            <p:nvPr/>
          </p:nvSpPr>
          <p:spPr>
            <a:xfrm>
              <a:off x="3058780" y="3667122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BF152C7-DA7E-FC09-8BAC-F450CB21ED63}"/>
                </a:ext>
              </a:extLst>
            </p:cNvPr>
            <p:cNvSpPr/>
            <p:nvPr/>
          </p:nvSpPr>
          <p:spPr>
            <a:xfrm>
              <a:off x="3060411" y="457787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0052154-1746-59E1-8172-3C023FD2AEB7}"/>
                </a:ext>
              </a:extLst>
            </p:cNvPr>
            <p:cNvSpPr/>
            <p:nvPr/>
          </p:nvSpPr>
          <p:spPr>
            <a:xfrm>
              <a:off x="5490982" y="366085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607FD8-FBC9-DA73-FC19-660682AC5711}"/>
                </a:ext>
              </a:extLst>
            </p:cNvPr>
            <p:cNvSpPr/>
            <p:nvPr/>
          </p:nvSpPr>
          <p:spPr>
            <a:xfrm>
              <a:off x="5492613" y="457161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84" name="Düz Ok Bağlayıcısı 83">
              <a:extLst>
                <a:ext uri="{FF2B5EF4-FFF2-40B4-BE49-F238E27FC236}">
                  <a16:creationId xmlns:a16="http://schemas.microsoft.com/office/drawing/2014/main" id="{8B8D0037-364D-62CA-80F6-9C4897D35DD6}"/>
                </a:ext>
              </a:extLst>
            </p:cNvPr>
            <p:cNvCxnSpPr>
              <a:cxnSpLocks/>
              <a:stCxn id="78" idx="6"/>
              <a:endCxn id="49" idx="2"/>
            </p:cNvCxnSpPr>
            <p:nvPr/>
          </p:nvCxnSpPr>
          <p:spPr>
            <a:xfrm flipV="1">
              <a:off x="3694176" y="2187901"/>
              <a:ext cx="1746549" cy="181070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Düz Ok Bağlayıcısı 84">
              <a:extLst>
                <a:ext uri="{FF2B5EF4-FFF2-40B4-BE49-F238E27FC236}">
                  <a16:creationId xmlns:a16="http://schemas.microsoft.com/office/drawing/2014/main" id="{8DBEB7AF-1F96-C1B5-47D0-5891CD63AFDB}"/>
                </a:ext>
              </a:extLst>
            </p:cNvPr>
            <p:cNvCxnSpPr>
              <a:cxnSpLocks/>
              <a:stCxn id="79" idx="6"/>
              <a:endCxn id="49" idx="2"/>
            </p:cNvCxnSpPr>
            <p:nvPr/>
          </p:nvCxnSpPr>
          <p:spPr>
            <a:xfrm flipV="1">
              <a:off x="3695807" y="2187901"/>
              <a:ext cx="1744918" cy="272146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Düz Ok Bağlayıcısı 86">
              <a:extLst>
                <a:ext uri="{FF2B5EF4-FFF2-40B4-BE49-F238E27FC236}">
                  <a16:creationId xmlns:a16="http://schemas.microsoft.com/office/drawing/2014/main" id="{3AC80314-B47E-8A39-ED49-CE09F4B7F150}"/>
                </a:ext>
              </a:extLst>
            </p:cNvPr>
            <p:cNvCxnSpPr>
              <a:cxnSpLocks/>
              <a:stCxn id="78" idx="6"/>
              <a:endCxn id="54" idx="2"/>
            </p:cNvCxnSpPr>
            <p:nvPr/>
          </p:nvCxnSpPr>
          <p:spPr>
            <a:xfrm flipV="1">
              <a:off x="3694176" y="3091837"/>
              <a:ext cx="1766468" cy="90677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Düz Ok Bağlayıcısı 87">
              <a:extLst>
                <a:ext uri="{FF2B5EF4-FFF2-40B4-BE49-F238E27FC236}">
                  <a16:creationId xmlns:a16="http://schemas.microsoft.com/office/drawing/2014/main" id="{C0D61807-FA69-AE5A-FE71-DEF411A54C68}"/>
                </a:ext>
              </a:extLst>
            </p:cNvPr>
            <p:cNvCxnSpPr>
              <a:cxnSpLocks/>
              <a:stCxn id="78" idx="6"/>
              <a:endCxn id="81" idx="2"/>
            </p:cNvCxnSpPr>
            <p:nvPr/>
          </p:nvCxnSpPr>
          <p:spPr>
            <a:xfrm flipV="1">
              <a:off x="3694176" y="3992346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Düz Ok Bağlayıcısı 89">
              <a:extLst>
                <a:ext uri="{FF2B5EF4-FFF2-40B4-BE49-F238E27FC236}">
                  <a16:creationId xmlns:a16="http://schemas.microsoft.com/office/drawing/2014/main" id="{640DB533-EBC3-2C99-B020-A5BA4379206C}"/>
                </a:ext>
              </a:extLst>
            </p:cNvPr>
            <p:cNvCxnSpPr>
              <a:cxnSpLocks/>
              <a:stCxn id="78" idx="6"/>
              <a:endCxn id="82" idx="2"/>
            </p:cNvCxnSpPr>
            <p:nvPr/>
          </p:nvCxnSpPr>
          <p:spPr>
            <a:xfrm>
              <a:off x="3694176" y="3998610"/>
              <a:ext cx="1798437" cy="9044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Düz Ok Bağlayıcısı 90">
              <a:extLst>
                <a:ext uri="{FF2B5EF4-FFF2-40B4-BE49-F238E27FC236}">
                  <a16:creationId xmlns:a16="http://schemas.microsoft.com/office/drawing/2014/main" id="{CB4F4537-C858-3B72-5CED-46F97A0CB539}"/>
                </a:ext>
              </a:extLst>
            </p:cNvPr>
            <p:cNvCxnSpPr>
              <a:cxnSpLocks/>
              <a:stCxn id="78" idx="6"/>
              <a:endCxn id="55" idx="2"/>
            </p:cNvCxnSpPr>
            <p:nvPr/>
          </p:nvCxnSpPr>
          <p:spPr>
            <a:xfrm>
              <a:off x="3694176" y="3998610"/>
              <a:ext cx="1726688" cy="214643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Düz Ok Bağlayıcısı 92">
              <a:extLst>
                <a:ext uri="{FF2B5EF4-FFF2-40B4-BE49-F238E27FC236}">
                  <a16:creationId xmlns:a16="http://schemas.microsoft.com/office/drawing/2014/main" id="{9204C166-B63C-3F82-3151-EA3440CE438A}"/>
                </a:ext>
              </a:extLst>
            </p:cNvPr>
            <p:cNvCxnSpPr>
              <a:cxnSpLocks/>
              <a:stCxn id="79" idx="6"/>
              <a:endCxn id="81" idx="2"/>
            </p:cNvCxnSpPr>
            <p:nvPr/>
          </p:nvCxnSpPr>
          <p:spPr>
            <a:xfrm flipV="1">
              <a:off x="3695807" y="3992346"/>
              <a:ext cx="1795175" cy="9170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Düz Ok Bağlayıcısı 93">
              <a:extLst>
                <a:ext uri="{FF2B5EF4-FFF2-40B4-BE49-F238E27FC236}">
                  <a16:creationId xmlns:a16="http://schemas.microsoft.com/office/drawing/2014/main" id="{40CBE7CC-D894-73D4-C113-97D6AFC598C5}"/>
                </a:ext>
              </a:extLst>
            </p:cNvPr>
            <p:cNvCxnSpPr>
              <a:cxnSpLocks/>
              <a:stCxn id="51" idx="6"/>
              <a:endCxn id="81" idx="2"/>
            </p:cNvCxnSpPr>
            <p:nvPr/>
          </p:nvCxnSpPr>
          <p:spPr>
            <a:xfrm flipV="1">
              <a:off x="3689575" y="3992346"/>
              <a:ext cx="1801407" cy="238870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Düz Ok Bağlayıcısı 95">
              <a:extLst>
                <a:ext uri="{FF2B5EF4-FFF2-40B4-BE49-F238E27FC236}">
                  <a16:creationId xmlns:a16="http://schemas.microsoft.com/office/drawing/2014/main" id="{263F1128-9D34-1317-121B-C628F6B4C14E}"/>
                </a:ext>
              </a:extLst>
            </p:cNvPr>
            <p:cNvCxnSpPr>
              <a:cxnSpLocks/>
              <a:stCxn id="37" idx="6"/>
              <a:endCxn id="81" idx="2"/>
            </p:cNvCxnSpPr>
            <p:nvPr/>
          </p:nvCxnSpPr>
          <p:spPr>
            <a:xfrm>
              <a:off x="3695807" y="2187901"/>
              <a:ext cx="1795175" cy="180444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Düz Ok Bağlayıcısı 96">
              <a:extLst>
                <a:ext uri="{FF2B5EF4-FFF2-40B4-BE49-F238E27FC236}">
                  <a16:creationId xmlns:a16="http://schemas.microsoft.com/office/drawing/2014/main" id="{EBD16DC1-737E-98CF-6763-81A49E4CC21F}"/>
                </a:ext>
              </a:extLst>
            </p:cNvPr>
            <p:cNvCxnSpPr>
              <a:cxnSpLocks/>
              <a:stCxn id="37" idx="6"/>
              <a:endCxn id="82" idx="2"/>
            </p:cNvCxnSpPr>
            <p:nvPr/>
          </p:nvCxnSpPr>
          <p:spPr>
            <a:xfrm>
              <a:off x="3695807" y="2187901"/>
              <a:ext cx="1796806" cy="27151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Düz Ok Bağlayıcısı 98">
              <a:extLst>
                <a:ext uri="{FF2B5EF4-FFF2-40B4-BE49-F238E27FC236}">
                  <a16:creationId xmlns:a16="http://schemas.microsoft.com/office/drawing/2014/main" id="{78BCE1F1-7095-3086-0723-3E9906A819A2}"/>
                </a:ext>
              </a:extLst>
            </p:cNvPr>
            <p:cNvCxnSpPr>
              <a:cxnSpLocks/>
              <a:stCxn id="79" idx="6"/>
              <a:endCxn id="82" idx="2"/>
            </p:cNvCxnSpPr>
            <p:nvPr/>
          </p:nvCxnSpPr>
          <p:spPr>
            <a:xfrm flipV="1">
              <a:off x="3695807" y="4903099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Düz Ok Bağlayıcısı 99">
              <a:extLst>
                <a:ext uri="{FF2B5EF4-FFF2-40B4-BE49-F238E27FC236}">
                  <a16:creationId xmlns:a16="http://schemas.microsoft.com/office/drawing/2014/main" id="{CD82024B-F210-0E81-DA93-75D97223FD05}"/>
                </a:ext>
              </a:extLst>
            </p:cNvPr>
            <p:cNvCxnSpPr>
              <a:cxnSpLocks/>
              <a:stCxn id="79" idx="6"/>
              <a:endCxn id="55" idx="2"/>
            </p:cNvCxnSpPr>
            <p:nvPr/>
          </p:nvCxnSpPr>
          <p:spPr>
            <a:xfrm>
              <a:off x="3695807" y="4909363"/>
              <a:ext cx="1725057" cy="12356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Düz Ok Bağlayıcısı 101">
              <a:extLst>
                <a:ext uri="{FF2B5EF4-FFF2-40B4-BE49-F238E27FC236}">
                  <a16:creationId xmlns:a16="http://schemas.microsoft.com/office/drawing/2014/main" id="{E0355A12-F039-5D20-F567-D9752AAF837D}"/>
                </a:ext>
              </a:extLst>
            </p:cNvPr>
            <p:cNvCxnSpPr>
              <a:cxnSpLocks/>
              <a:stCxn id="51" idx="6"/>
              <a:endCxn id="82" idx="2"/>
            </p:cNvCxnSpPr>
            <p:nvPr/>
          </p:nvCxnSpPr>
          <p:spPr>
            <a:xfrm flipV="1">
              <a:off x="3689575" y="4903099"/>
              <a:ext cx="1803038" cy="147795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Düz Bağlayıcı 102">
              <a:extLst>
                <a:ext uri="{FF2B5EF4-FFF2-40B4-BE49-F238E27FC236}">
                  <a16:creationId xmlns:a16="http://schemas.microsoft.com/office/drawing/2014/main" id="{6F64790F-9F57-CC77-5705-60A278824DCB}"/>
                </a:ext>
              </a:extLst>
            </p:cNvPr>
            <p:cNvCxnSpPr>
              <a:cxnSpLocks/>
            </p:cNvCxnSpPr>
            <p:nvPr/>
          </p:nvCxnSpPr>
          <p:spPr>
            <a:xfrm>
              <a:off x="5853152" y="5313973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5" name="Düz Ok Bağlayıcısı 104">
              <a:extLst>
                <a:ext uri="{FF2B5EF4-FFF2-40B4-BE49-F238E27FC236}">
                  <a16:creationId xmlns:a16="http://schemas.microsoft.com/office/drawing/2014/main" id="{6938F79F-627E-0B10-3E2A-42524F8EFFB8}"/>
                </a:ext>
              </a:extLst>
            </p:cNvPr>
            <p:cNvCxnSpPr>
              <a:cxnSpLocks/>
              <a:stCxn id="54" idx="6"/>
              <a:endCxn id="56" idx="2"/>
            </p:cNvCxnSpPr>
            <p:nvPr/>
          </p:nvCxnSpPr>
          <p:spPr>
            <a:xfrm flipV="1">
              <a:off x="6254131" y="2187900"/>
              <a:ext cx="1384891" cy="90393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Düz Ok Bağlayıcısı 105">
              <a:extLst>
                <a:ext uri="{FF2B5EF4-FFF2-40B4-BE49-F238E27FC236}">
                  <a16:creationId xmlns:a16="http://schemas.microsoft.com/office/drawing/2014/main" id="{899E0C19-4353-4D08-4B3F-812E90FBADDC}"/>
                </a:ext>
              </a:extLst>
            </p:cNvPr>
            <p:cNvCxnSpPr>
              <a:cxnSpLocks/>
              <a:stCxn id="81" idx="6"/>
              <a:endCxn id="57" idx="2"/>
            </p:cNvCxnSpPr>
            <p:nvPr/>
          </p:nvCxnSpPr>
          <p:spPr>
            <a:xfrm>
              <a:off x="6126378" y="3992346"/>
              <a:ext cx="1496786" cy="40628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Düz Ok Bağlayıcısı 107">
              <a:extLst>
                <a:ext uri="{FF2B5EF4-FFF2-40B4-BE49-F238E27FC236}">
                  <a16:creationId xmlns:a16="http://schemas.microsoft.com/office/drawing/2014/main" id="{5C991A97-8B8C-91B3-81EE-A595C71DD034}"/>
                </a:ext>
              </a:extLst>
            </p:cNvPr>
            <p:cNvCxnSpPr>
              <a:cxnSpLocks/>
              <a:stCxn id="82" idx="6"/>
              <a:endCxn id="57" idx="2"/>
            </p:cNvCxnSpPr>
            <p:nvPr/>
          </p:nvCxnSpPr>
          <p:spPr>
            <a:xfrm flipV="1">
              <a:off x="6128009" y="4398629"/>
              <a:ext cx="1495155" cy="50447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Düz Ok Bağlayıcısı 108">
              <a:extLst>
                <a:ext uri="{FF2B5EF4-FFF2-40B4-BE49-F238E27FC236}">
                  <a16:creationId xmlns:a16="http://schemas.microsoft.com/office/drawing/2014/main" id="{97D62109-8D27-0A7D-2F91-C3DD58700532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 flipV="1">
              <a:off x="6234212" y="6121282"/>
              <a:ext cx="1404810" cy="2376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891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LVQ Ağların Yapısı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8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3594683"/>
                <a:ext cx="11996928" cy="312679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Girdi katmanı ile </a:t>
                </a:r>
                <a:r>
                  <a:rPr lang="tr-TR" dirty="0" err="1"/>
                  <a:t>kohonen</a:t>
                </a:r>
                <a:r>
                  <a:rPr lang="tr-TR" dirty="0"/>
                  <a:t> katmanı arasındaki proses elemanları tam bağlantılı, </a:t>
                </a:r>
                <a:r>
                  <a:rPr lang="tr-TR" dirty="0" err="1"/>
                  <a:t>kohonen</a:t>
                </a:r>
                <a:r>
                  <a:rPr lang="tr-TR" dirty="0"/>
                  <a:t> katmanı ile çıktı katmanı arasındaki proses elemanları ise kısmı bağlantılıdır.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 err="1"/>
                  <a:t>Kohonen</a:t>
                </a:r>
                <a:r>
                  <a:rPr lang="tr-TR" dirty="0"/>
                  <a:t> katmanı ile çıktı katmanı arasındaki ağırlıklar (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tr-TR" dirty="0"/>
                  <a:t>) sabit olup 1’e eşittir.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r>
                  <a:rPr lang="tr-TR" dirty="0"/>
                  <a:t>LVQ ağlarında öğrenme girdi katmanı ile </a:t>
                </a:r>
                <a:r>
                  <a:rPr lang="tr-TR" dirty="0" err="1"/>
                  <a:t>kohonen</a:t>
                </a:r>
                <a:r>
                  <a:rPr lang="tr-TR" dirty="0"/>
                  <a:t> katmanı arasında gerçekleştirilir.</a:t>
                </a:r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  <a:p>
                <a:pPr marL="342900" indent="-342900" algn="l">
                  <a:buFont typeface="Calibri" panose="020F0502020204030204" pitchFamily="34" charset="0"/>
                  <a:buChar char="∞"/>
                </a:pPr>
                <a:endParaRPr lang="tr-TR" dirty="0"/>
              </a:p>
            </p:txBody>
          </p:sp>
        </mc:Choice>
        <mc:Fallback xmlns="">
          <p:sp>
            <p:nvSpPr>
              <p:cNvPr id="8" name="Alt Başlık 2">
                <a:extLst>
                  <a:ext uri="{FF2B5EF4-FFF2-40B4-BE49-F238E27FC236}">
                    <a16:creationId xmlns:a16="http://schemas.microsoft.com/office/drawing/2014/main" id="{3F0BEB05-1927-6F6D-3DC3-52B80AD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3594683"/>
                <a:ext cx="11996928" cy="3126792"/>
              </a:xfrm>
              <a:blipFill>
                <a:blip r:embed="rId2"/>
                <a:stretch>
                  <a:fillRect l="-813" t="-311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C56F130A-2DE6-B3E2-B650-6B406EB7F66F}"/>
                  </a:ext>
                </a:extLst>
              </p:cNvPr>
              <p:cNvSpPr txBox="1"/>
              <p:nvPr/>
            </p:nvSpPr>
            <p:spPr>
              <a:xfrm>
                <a:off x="9317465" y="231689"/>
                <a:ext cx="616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C56F130A-2DE6-B3E2-B650-6B406EB7F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465" y="231689"/>
                <a:ext cx="616387" cy="276999"/>
              </a:xfrm>
              <a:prstGeom prst="rect">
                <a:avLst/>
              </a:prstGeom>
              <a:blipFill>
                <a:blip r:embed="rId3"/>
                <a:stretch>
                  <a:fillRect l="-4902" r="-7843" b="-888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364F488A-E53F-D394-4C37-A1ACA8072B35}"/>
                  </a:ext>
                </a:extLst>
              </p:cNvPr>
              <p:cNvSpPr txBox="1"/>
              <p:nvPr/>
            </p:nvSpPr>
            <p:spPr>
              <a:xfrm>
                <a:off x="9472484" y="837785"/>
                <a:ext cx="616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364F488A-E53F-D394-4C37-A1ACA8072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484" y="837785"/>
                <a:ext cx="616387" cy="276999"/>
              </a:xfrm>
              <a:prstGeom prst="rect">
                <a:avLst/>
              </a:prstGeom>
              <a:blipFill>
                <a:blip r:embed="rId4"/>
                <a:stretch>
                  <a:fillRect l="-4950" r="-7921" b="-65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60028532-21F8-FF0F-51F7-A1F3325B0F1C}"/>
                  </a:ext>
                </a:extLst>
              </p:cNvPr>
              <p:cNvSpPr txBox="1"/>
              <p:nvPr/>
            </p:nvSpPr>
            <p:spPr>
              <a:xfrm>
                <a:off x="9377932" y="1342028"/>
                <a:ext cx="616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60028532-21F8-FF0F-51F7-A1F3325B0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932" y="1342028"/>
                <a:ext cx="616387" cy="276999"/>
              </a:xfrm>
              <a:prstGeom prst="rect">
                <a:avLst/>
              </a:prstGeom>
              <a:blipFill>
                <a:blip r:embed="rId5"/>
                <a:stretch>
                  <a:fillRect l="-4950" r="-8911" b="-65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etin kutusu 28">
                <a:extLst>
                  <a:ext uri="{FF2B5EF4-FFF2-40B4-BE49-F238E27FC236}">
                    <a16:creationId xmlns:a16="http://schemas.microsoft.com/office/drawing/2014/main" id="{005E16B5-15D6-9809-2BA2-27EDD78696BD}"/>
                  </a:ext>
                </a:extLst>
              </p:cNvPr>
              <p:cNvSpPr txBox="1"/>
              <p:nvPr/>
            </p:nvSpPr>
            <p:spPr>
              <a:xfrm>
                <a:off x="9381420" y="1965846"/>
                <a:ext cx="616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9" name="Metin kutusu 28">
                <a:extLst>
                  <a:ext uri="{FF2B5EF4-FFF2-40B4-BE49-F238E27FC236}">
                    <a16:creationId xmlns:a16="http://schemas.microsoft.com/office/drawing/2014/main" id="{005E16B5-15D6-9809-2BA2-27EDD7869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420" y="1965846"/>
                <a:ext cx="616387" cy="276999"/>
              </a:xfrm>
              <a:prstGeom prst="rect">
                <a:avLst/>
              </a:prstGeom>
              <a:blipFill>
                <a:blip r:embed="rId6"/>
                <a:stretch>
                  <a:fillRect l="-4950" r="-7921" b="-65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Metin kutusu 36">
                <a:extLst>
                  <a:ext uri="{FF2B5EF4-FFF2-40B4-BE49-F238E27FC236}">
                    <a16:creationId xmlns:a16="http://schemas.microsoft.com/office/drawing/2014/main" id="{FD5940F3-B0CC-2E7F-ACD2-374538226A8A}"/>
                  </a:ext>
                </a:extLst>
              </p:cNvPr>
              <p:cNvSpPr txBox="1"/>
              <p:nvPr/>
            </p:nvSpPr>
            <p:spPr>
              <a:xfrm>
                <a:off x="9232450" y="2452219"/>
                <a:ext cx="616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7" name="Metin kutusu 36">
                <a:extLst>
                  <a:ext uri="{FF2B5EF4-FFF2-40B4-BE49-F238E27FC236}">
                    <a16:creationId xmlns:a16="http://schemas.microsoft.com/office/drawing/2014/main" id="{FD5940F3-B0CC-2E7F-ACD2-37453822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450" y="2452219"/>
                <a:ext cx="616387" cy="276999"/>
              </a:xfrm>
              <a:prstGeom prst="rect">
                <a:avLst/>
              </a:prstGeom>
              <a:blipFill>
                <a:blip r:embed="rId7"/>
                <a:stretch>
                  <a:fillRect l="-4950" r="-7921" b="-65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 37">
            <a:extLst>
              <a:ext uri="{FF2B5EF4-FFF2-40B4-BE49-F238E27FC236}">
                <a16:creationId xmlns:a16="http://schemas.microsoft.com/office/drawing/2014/main" id="{15843582-5411-35D5-EEA0-ACC01FC124B5}"/>
              </a:ext>
            </a:extLst>
          </p:cNvPr>
          <p:cNvGrpSpPr/>
          <p:nvPr/>
        </p:nvGrpSpPr>
        <p:grpSpPr>
          <a:xfrm>
            <a:off x="5752727" y="279258"/>
            <a:ext cx="6017227" cy="2813284"/>
            <a:chOff x="1314408" y="1834916"/>
            <a:chExt cx="8754601" cy="4877625"/>
          </a:xfrm>
        </p:grpSpPr>
        <p:sp>
          <p:nvSpPr>
            <p:cNvPr id="39" name="Alt Başlık 2">
              <a:extLst>
                <a:ext uri="{FF2B5EF4-FFF2-40B4-BE49-F238E27FC236}">
                  <a16:creationId xmlns:a16="http://schemas.microsoft.com/office/drawing/2014/main" id="{A603EC7D-4CB8-892E-CBD4-3A8FCE9EAC74}"/>
                </a:ext>
              </a:extLst>
            </p:cNvPr>
            <p:cNvSpPr txBox="1">
              <a:spLocks/>
            </p:cNvSpPr>
            <p:nvPr/>
          </p:nvSpPr>
          <p:spPr>
            <a:xfrm>
              <a:off x="1314408" y="2009869"/>
              <a:ext cx="1079376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>
                  <a:solidFill>
                    <a:srgbClr val="FF0000"/>
                  </a:solidFill>
                </a:rPr>
                <a:t>Gk_1</a:t>
              </a:r>
            </a:p>
          </p:txBody>
        </p:sp>
        <p:sp>
          <p:nvSpPr>
            <p:cNvPr id="40" name="Alt Başlık 2">
              <a:extLst>
                <a:ext uri="{FF2B5EF4-FFF2-40B4-BE49-F238E27FC236}">
                  <a16:creationId xmlns:a16="http://schemas.microsoft.com/office/drawing/2014/main" id="{21A5F113-9425-DB2F-F3C6-2A567A2E59E3}"/>
                </a:ext>
              </a:extLst>
            </p:cNvPr>
            <p:cNvSpPr txBox="1">
              <a:spLocks/>
            </p:cNvSpPr>
            <p:nvPr/>
          </p:nvSpPr>
          <p:spPr>
            <a:xfrm>
              <a:off x="1320640" y="290819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>
                  <a:solidFill>
                    <a:srgbClr val="FF0000"/>
                  </a:solidFill>
                </a:rPr>
                <a:t>Gk_2</a:t>
              </a:r>
            </a:p>
          </p:txBody>
        </p:sp>
        <p:cxnSp>
          <p:nvCxnSpPr>
            <p:cNvPr id="41" name="Düz Ok Bağlayıcısı 40">
              <a:extLst>
                <a:ext uri="{FF2B5EF4-FFF2-40B4-BE49-F238E27FC236}">
                  <a16:creationId xmlns:a16="http://schemas.microsoft.com/office/drawing/2014/main" id="{410DCE3E-5AD9-30CA-3412-E982223D4254}"/>
                </a:ext>
              </a:extLst>
            </p:cNvPr>
            <p:cNvCxnSpPr>
              <a:cxnSpLocks/>
              <a:stCxn id="42" idx="6"/>
              <a:endCxn id="54" idx="2"/>
            </p:cNvCxnSpPr>
            <p:nvPr/>
          </p:nvCxnSpPr>
          <p:spPr>
            <a:xfrm>
              <a:off x="3695807" y="2187901"/>
              <a:ext cx="1744918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DDBF635-60CA-7713-A9E0-0A1B1E6DC074}"/>
                </a:ext>
              </a:extLst>
            </p:cNvPr>
            <p:cNvSpPr/>
            <p:nvPr/>
          </p:nvSpPr>
          <p:spPr>
            <a:xfrm>
              <a:off x="3060411" y="1856413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Düz Ok Bağlayıcısı 42">
              <a:extLst>
                <a:ext uri="{FF2B5EF4-FFF2-40B4-BE49-F238E27FC236}">
                  <a16:creationId xmlns:a16="http://schemas.microsoft.com/office/drawing/2014/main" id="{0CA52EBC-69A9-04DB-4C12-EA493513B9BC}"/>
                </a:ext>
              </a:extLst>
            </p:cNvPr>
            <p:cNvCxnSpPr>
              <a:cxnSpLocks/>
              <a:stCxn id="39" idx="3"/>
              <a:endCxn id="42" idx="2"/>
            </p:cNvCxnSpPr>
            <p:nvPr/>
          </p:nvCxnSpPr>
          <p:spPr>
            <a:xfrm flipV="1">
              <a:off x="2393784" y="2187901"/>
              <a:ext cx="666628" cy="124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Düz Ok Bağlayıcısı 48">
              <a:extLst>
                <a:ext uri="{FF2B5EF4-FFF2-40B4-BE49-F238E27FC236}">
                  <a16:creationId xmlns:a16="http://schemas.microsoft.com/office/drawing/2014/main" id="{9DEA7E75-AF9A-7FBD-E136-B5014F600E5C}"/>
                </a:ext>
              </a:extLst>
            </p:cNvPr>
            <p:cNvCxnSpPr>
              <a:cxnSpLocks/>
              <a:stCxn id="63" idx="6"/>
              <a:endCxn id="50" idx="1"/>
            </p:cNvCxnSpPr>
            <p:nvPr/>
          </p:nvCxnSpPr>
          <p:spPr>
            <a:xfrm>
              <a:off x="8396732" y="2187900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Alt Başlık 2">
              <a:extLst>
                <a:ext uri="{FF2B5EF4-FFF2-40B4-BE49-F238E27FC236}">
                  <a16:creationId xmlns:a16="http://schemas.microsoft.com/office/drawing/2014/main" id="{CE9706DF-0C80-6720-3021-2773719240AA}"/>
                </a:ext>
              </a:extLst>
            </p:cNvPr>
            <p:cNvSpPr txBox="1">
              <a:spLocks/>
            </p:cNvSpPr>
            <p:nvPr/>
          </p:nvSpPr>
          <p:spPr>
            <a:xfrm>
              <a:off x="9037600" y="2009868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/>
                <a:t>Çm</a:t>
              </a:r>
              <a:r>
                <a:rPr lang="tr-TR" sz="1400" dirty="0"/>
                <a:t>_ 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EDA33F4-0A1C-293E-1DEB-1771C6F9F776}"/>
                </a:ext>
              </a:extLst>
            </p:cNvPr>
            <p:cNvSpPr/>
            <p:nvPr/>
          </p:nvSpPr>
          <p:spPr>
            <a:xfrm>
              <a:off x="3062042" y="2767166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Düz Ok Bağlayıcısı 51">
              <a:extLst>
                <a:ext uri="{FF2B5EF4-FFF2-40B4-BE49-F238E27FC236}">
                  <a16:creationId xmlns:a16="http://schemas.microsoft.com/office/drawing/2014/main" id="{A90EFF3F-FC77-451A-1369-325FDAB84AAD}"/>
                </a:ext>
              </a:extLst>
            </p:cNvPr>
            <p:cNvCxnSpPr>
              <a:cxnSpLocks/>
              <a:stCxn id="40" idx="3"/>
              <a:endCxn id="51" idx="2"/>
            </p:cNvCxnSpPr>
            <p:nvPr/>
          </p:nvCxnSpPr>
          <p:spPr>
            <a:xfrm>
              <a:off x="2336191" y="3098654"/>
              <a:ext cx="7258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Düz Ok Bağlayıcısı 52">
              <a:extLst>
                <a:ext uri="{FF2B5EF4-FFF2-40B4-BE49-F238E27FC236}">
                  <a16:creationId xmlns:a16="http://schemas.microsoft.com/office/drawing/2014/main" id="{EBF49ADB-FE8D-AA1D-5881-1A6EE4BCEA73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3697438" y="2187901"/>
              <a:ext cx="1743287" cy="91075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13BEF87-AC61-0FD7-DB8C-29B19DC38950}"/>
                </a:ext>
              </a:extLst>
            </p:cNvPr>
            <p:cNvSpPr/>
            <p:nvPr/>
          </p:nvSpPr>
          <p:spPr>
            <a:xfrm>
              <a:off x="5440725" y="1834916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55" name="Alt Başlık 2">
              <a:extLst>
                <a:ext uri="{FF2B5EF4-FFF2-40B4-BE49-F238E27FC236}">
                  <a16:creationId xmlns:a16="http://schemas.microsoft.com/office/drawing/2014/main" id="{8C7E0BC7-A9FE-A473-FF82-220B85C08758}"/>
                </a:ext>
              </a:extLst>
            </p:cNvPr>
            <p:cNvSpPr txBox="1">
              <a:spLocks/>
            </p:cNvSpPr>
            <p:nvPr/>
          </p:nvSpPr>
          <p:spPr>
            <a:xfrm>
              <a:off x="1314408" y="6181080"/>
              <a:ext cx="1091015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>
                  <a:solidFill>
                    <a:srgbClr val="FF0000"/>
                  </a:solidFill>
                </a:rPr>
                <a:t>Gk_n</a:t>
              </a:r>
              <a:endParaRPr lang="tr-TR" sz="1400" dirty="0">
                <a:solidFill>
                  <a:srgbClr val="FF000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43A2725-49FF-4C06-48CE-FC220C28853A}"/>
                </a:ext>
              </a:extLst>
            </p:cNvPr>
            <p:cNvSpPr/>
            <p:nvPr/>
          </p:nvSpPr>
          <p:spPr>
            <a:xfrm>
              <a:off x="3054179" y="604956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Düz Ok Bağlayıcısı 56">
              <a:extLst>
                <a:ext uri="{FF2B5EF4-FFF2-40B4-BE49-F238E27FC236}">
                  <a16:creationId xmlns:a16="http://schemas.microsoft.com/office/drawing/2014/main" id="{DF0636D9-004D-B3A3-9AE2-5FC11BC2DEB0}"/>
                </a:ext>
              </a:extLst>
            </p:cNvPr>
            <p:cNvCxnSpPr>
              <a:cxnSpLocks/>
              <a:stCxn id="55" idx="3"/>
              <a:endCxn id="56" idx="2"/>
            </p:cNvCxnSpPr>
            <p:nvPr/>
          </p:nvCxnSpPr>
          <p:spPr>
            <a:xfrm>
              <a:off x="2405423" y="6371542"/>
              <a:ext cx="648756" cy="95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Düz Ok Bağlayıcısı 57">
              <a:extLst>
                <a:ext uri="{FF2B5EF4-FFF2-40B4-BE49-F238E27FC236}">
                  <a16:creationId xmlns:a16="http://schemas.microsoft.com/office/drawing/2014/main" id="{A906A669-DAD9-3E34-82F0-D171893D11C2}"/>
                </a:ext>
              </a:extLst>
            </p:cNvPr>
            <p:cNvCxnSpPr>
              <a:cxnSpLocks/>
              <a:stCxn id="56" idx="6"/>
              <a:endCxn id="54" idx="2"/>
            </p:cNvCxnSpPr>
            <p:nvPr/>
          </p:nvCxnSpPr>
          <p:spPr>
            <a:xfrm flipV="1">
              <a:off x="3689575" y="2187901"/>
              <a:ext cx="1751150" cy="419315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08C4CD-9CEF-E6E4-86AB-675ECA1099D4}"/>
                </a:ext>
              </a:extLst>
            </p:cNvPr>
            <p:cNvSpPr/>
            <p:nvPr/>
          </p:nvSpPr>
          <p:spPr>
            <a:xfrm>
              <a:off x="5460644" y="2738852"/>
              <a:ext cx="793487" cy="70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1C89C1-AFB1-0214-4D51-F03CC71C3B5C}"/>
                </a:ext>
              </a:extLst>
            </p:cNvPr>
            <p:cNvSpPr/>
            <p:nvPr/>
          </p:nvSpPr>
          <p:spPr>
            <a:xfrm>
              <a:off x="5420864" y="5813556"/>
              <a:ext cx="813348" cy="6629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448958D-D24C-39FB-C5C0-07186C676919}"/>
                </a:ext>
              </a:extLst>
            </p:cNvPr>
            <p:cNvSpPr/>
            <p:nvPr/>
          </p:nvSpPr>
          <p:spPr>
            <a:xfrm>
              <a:off x="7639022" y="1871881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29FC399-8546-5D4E-6C11-314F6175A05F}"/>
                </a:ext>
              </a:extLst>
            </p:cNvPr>
            <p:cNvSpPr/>
            <p:nvPr/>
          </p:nvSpPr>
          <p:spPr>
            <a:xfrm>
              <a:off x="7623164" y="4082610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665545-9E15-F7B3-5D7F-E75E9C5E0F7C}"/>
                </a:ext>
              </a:extLst>
            </p:cNvPr>
            <p:cNvSpPr/>
            <p:nvPr/>
          </p:nvSpPr>
          <p:spPr>
            <a:xfrm>
              <a:off x="7639022" y="5805263"/>
              <a:ext cx="757710" cy="6320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66" name="Düz Ok Bağlayıcısı 65">
              <a:extLst>
                <a:ext uri="{FF2B5EF4-FFF2-40B4-BE49-F238E27FC236}">
                  <a16:creationId xmlns:a16="http://schemas.microsoft.com/office/drawing/2014/main" id="{EBBE7FED-BF2F-E468-C017-D450B79C1C7C}"/>
                </a:ext>
              </a:extLst>
            </p:cNvPr>
            <p:cNvCxnSpPr>
              <a:cxnSpLocks/>
              <a:stCxn id="42" idx="6"/>
              <a:endCxn id="59" idx="2"/>
            </p:cNvCxnSpPr>
            <p:nvPr/>
          </p:nvCxnSpPr>
          <p:spPr>
            <a:xfrm>
              <a:off x="3695807" y="2187901"/>
              <a:ext cx="1764837" cy="90393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Düz Ok Bağlayıcısı 66">
              <a:extLst>
                <a:ext uri="{FF2B5EF4-FFF2-40B4-BE49-F238E27FC236}">
                  <a16:creationId xmlns:a16="http://schemas.microsoft.com/office/drawing/2014/main" id="{D6AD2F72-F4F5-6DCF-D46D-7E19DD664C89}"/>
                </a:ext>
              </a:extLst>
            </p:cNvPr>
            <p:cNvCxnSpPr>
              <a:cxnSpLocks/>
              <a:stCxn id="42" idx="6"/>
              <a:endCxn id="60" idx="2"/>
            </p:cNvCxnSpPr>
            <p:nvPr/>
          </p:nvCxnSpPr>
          <p:spPr>
            <a:xfrm>
              <a:off x="3695807" y="2187901"/>
              <a:ext cx="1725057" cy="395714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Düz Ok Bağlayıcısı 67">
              <a:extLst>
                <a:ext uri="{FF2B5EF4-FFF2-40B4-BE49-F238E27FC236}">
                  <a16:creationId xmlns:a16="http://schemas.microsoft.com/office/drawing/2014/main" id="{72AC399C-BB83-7CE1-4508-988EDA31DFD6}"/>
                </a:ext>
              </a:extLst>
            </p:cNvPr>
            <p:cNvCxnSpPr>
              <a:cxnSpLocks/>
              <a:stCxn id="51" idx="6"/>
              <a:endCxn id="59" idx="2"/>
            </p:cNvCxnSpPr>
            <p:nvPr/>
          </p:nvCxnSpPr>
          <p:spPr>
            <a:xfrm flipV="1">
              <a:off x="3697438" y="3091837"/>
              <a:ext cx="1763206" cy="68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Düz Ok Bağlayıcısı 71">
              <a:extLst>
                <a:ext uri="{FF2B5EF4-FFF2-40B4-BE49-F238E27FC236}">
                  <a16:creationId xmlns:a16="http://schemas.microsoft.com/office/drawing/2014/main" id="{2CE45365-9023-6358-E6CA-1F0AF8204C1E}"/>
                </a:ext>
              </a:extLst>
            </p:cNvPr>
            <p:cNvCxnSpPr>
              <a:cxnSpLocks/>
              <a:stCxn id="51" idx="6"/>
              <a:endCxn id="60" idx="2"/>
            </p:cNvCxnSpPr>
            <p:nvPr/>
          </p:nvCxnSpPr>
          <p:spPr>
            <a:xfrm>
              <a:off x="3697438" y="3098654"/>
              <a:ext cx="1723426" cy="304639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Düz Ok Bağlayıcısı 72">
              <a:extLst>
                <a:ext uri="{FF2B5EF4-FFF2-40B4-BE49-F238E27FC236}">
                  <a16:creationId xmlns:a16="http://schemas.microsoft.com/office/drawing/2014/main" id="{D457741E-A82C-F4C9-FA05-E8C55957A7D5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3689575" y="3091837"/>
              <a:ext cx="1771069" cy="328921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Düz Ok Bağlayıcısı 74">
              <a:extLst>
                <a:ext uri="{FF2B5EF4-FFF2-40B4-BE49-F238E27FC236}">
                  <a16:creationId xmlns:a16="http://schemas.microsoft.com/office/drawing/2014/main" id="{AC3B4B2A-665A-0DBE-CC12-6D76440F65E9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 flipV="1">
              <a:off x="3689575" y="6145045"/>
              <a:ext cx="1731289" cy="23600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Düz Ok Bağlayıcısı 75">
              <a:extLst>
                <a:ext uri="{FF2B5EF4-FFF2-40B4-BE49-F238E27FC236}">
                  <a16:creationId xmlns:a16="http://schemas.microsoft.com/office/drawing/2014/main" id="{A5F435B6-2A81-1CB4-DB89-389A8EC16C00}"/>
                </a:ext>
              </a:extLst>
            </p:cNvPr>
            <p:cNvCxnSpPr>
              <a:cxnSpLocks/>
              <a:stCxn id="54" idx="6"/>
              <a:endCxn id="63" idx="2"/>
            </p:cNvCxnSpPr>
            <p:nvPr/>
          </p:nvCxnSpPr>
          <p:spPr>
            <a:xfrm flipV="1">
              <a:off x="6234212" y="2187900"/>
              <a:ext cx="1404810" cy="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Düz Ok Bağlayıcısı 77">
              <a:extLst>
                <a:ext uri="{FF2B5EF4-FFF2-40B4-BE49-F238E27FC236}">
                  <a16:creationId xmlns:a16="http://schemas.microsoft.com/office/drawing/2014/main" id="{0CA662E8-41DE-5509-DD32-8E0D56C0F09E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8380874" y="4399374"/>
              <a:ext cx="640868" cy="12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9" name="Alt Başlık 2">
              <a:extLst>
                <a:ext uri="{FF2B5EF4-FFF2-40B4-BE49-F238E27FC236}">
                  <a16:creationId xmlns:a16="http://schemas.microsoft.com/office/drawing/2014/main" id="{84FD9A1F-6C9B-1383-E4D6-A32BC6DB4209}"/>
                </a:ext>
              </a:extLst>
            </p:cNvPr>
            <p:cNvSpPr txBox="1">
              <a:spLocks/>
            </p:cNvSpPr>
            <p:nvPr/>
          </p:nvSpPr>
          <p:spPr>
            <a:xfrm>
              <a:off x="9021742" y="4221342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/>
                <a:t>Çm_2</a:t>
              </a:r>
            </a:p>
          </p:txBody>
        </p:sp>
        <p:cxnSp>
          <p:nvCxnSpPr>
            <p:cNvPr id="81" name="Düz Ok Bağlayıcısı 80">
              <a:extLst>
                <a:ext uri="{FF2B5EF4-FFF2-40B4-BE49-F238E27FC236}">
                  <a16:creationId xmlns:a16="http://schemas.microsoft.com/office/drawing/2014/main" id="{702B08AF-44CA-0FCD-2D94-4DB3D51A0FCF}"/>
                </a:ext>
              </a:extLst>
            </p:cNvPr>
            <p:cNvCxnSpPr>
              <a:cxnSpLocks/>
              <a:stCxn id="65" idx="6"/>
              <a:endCxn id="82" idx="1"/>
            </p:cNvCxnSpPr>
            <p:nvPr/>
          </p:nvCxnSpPr>
          <p:spPr>
            <a:xfrm>
              <a:off x="8396732" y="6121282"/>
              <a:ext cx="6567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2" name="Alt Başlık 2">
              <a:extLst>
                <a:ext uri="{FF2B5EF4-FFF2-40B4-BE49-F238E27FC236}">
                  <a16:creationId xmlns:a16="http://schemas.microsoft.com/office/drawing/2014/main" id="{86F50300-2CCE-6310-3C5C-8EDE2755C3CF}"/>
                </a:ext>
              </a:extLst>
            </p:cNvPr>
            <p:cNvSpPr txBox="1">
              <a:spLocks/>
            </p:cNvSpPr>
            <p:nvPr/>
          </p:nvSpPr>
          <p:spPr>
            <a:xfrm>
              <a:off x="9053458" y="5930820"/>
              <a:ext cx="1015551" cy="380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tr-TR" sz="1400" dirty="0" err="1"/>
                <a:t>Çm_n</a:t>
              </a:r>
              <a:endParaRPr lang="tr-TR" sz="1400" dirty="0"/>
            </a:p>
          </p:txBody>
        </p:sp>
        <p:cxnSp>
          <p:nvCxnSpPr>
            <p:cNvPr id="84" name="Düz Bağlayıcı 83">
              <a:extLst>
                <a:ext uri="{FF2B5EF4-FFF2-40B4-BE49-F238E27FC236}">
                  <a16:creationId xmlns:a16="http://schemas.microsoft.com/office/drawing/2014/main" id="{7C201313-3491-3D39-F1FA-2B7928C69DAE}"/>
                </a:ext>
              </a:extLst>
            </p:cNvPr>
            <p:cNvCxnSpPr>
              <a:cxnSpLocks/>
            </p:cNvCxnSpPr>
            <p:nvPr/>
          </p:nvCxnSpPr>
          <p:spPr>
            <a:xfrm>
              <a:off x="3403429" y="5352417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B34DF80-795C-5735-CDEF-5ABD695F8E62}"/>
                </a:ext>
              </a:extLst>
            </p:cNvPr>
            <p:cNvSpPr/>
            <p:nvPr/>
          </p:nvSpPr>
          <p:spPr>
            <a:xfrm>
              <a:off x="3058780" y="3667122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819B56A-A704-0BEC-FE3F-E12BC7786416}"/>
                </a:ext>
              </a:extLst>
            </p:cNvPr>
            <p:cNvSpPr/>
            <p:nvPr/>
          </p:nvSpPr>
          <p:spPr>
            <a:xfrm>
              <a:off x="3060411" y="4577875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789B74C-7F1B-046D-E61B-C68FD4D22A76}"/>
                </a:ext>
              </a:extLst>
            </p:cNvPr>
            <p:cNvSpPr/>
            <p:nvPr/>
          </p:nvSpPr>
          <p:spPr>
            <a:xfrm>
              <a:off x="5490982" y="3660858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3A496AD-7494-DCB8-8E22-66D35ADC1A93}"/>
                </a:ext>
              </a:extLst>
            </p:cNvPr>
            <p:cNvSpPr/>
            <p:nvPr/>
          </p:nvSpPr>
          <p:spPr>
            <a:xfrm>
              <a:off x="5492613" y="4571611"/>
              <a:ext cx="635396" cy="662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</a:endParaRPr>
            </a:p>
          </p:txBody>
        </p:sp>
        <p:cxnSp>
          <p:nvCxnSpPr>
            <p:cNvPr id="91" name="Düz Ok Bağlayıcısı 90">
              <a:extLst>
                <a:ext uri="{FF2B5EF4-FFF2-40B4-BE49-F238E27FC236}">
                  <a16:creationId xmlns:a16="http://schemas.microsoft.com/office/drawing/2014/main" id="{40B2CC28-5BD1-EB5E-1837-65AB1823D334}"/>
                </a:ext>
              </a:extLst>
            </p:cNvPr>
            <p:cNvCxnSpPr>
              <a:cxnSpLocks/>
              <a:stCxn id="85" idx="6"/>
              <a:endCxn id="54" idx="2"/>
            </p:cNvCxnSpPr>
            <p:nvPr/>
          </p:nvCxnSpPr>
          <p:spPr>
            <a:xfrm flipV="1">
              <a:off x="3694176" y="2187901"/>
              <a:ext cx="1746549" cy="181070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Düz Ok Bağlayıcısı 92">
              <a:extLst>
                <a:ext uri="{FF2B5EF4-FFF2-40B4-BE49-F238E27FC236}">
                  <a16:creationId xmlns:a16="http://schemas.microsoft.com/office/drawing/2014/main" id="{C85F5E0B-2992-7780-76A2-CCF3367D61ED}"/>
                </a:ext>
              </a:extLst>
            </p:cNvPr>
            <p:cNvCxnSpPr>
              <a:cxnSpLocks/>
              <a:stCxn id="87" idx="6"/>
              <a:endCxn id="54" idx="2"/>
            </p:cNvCxnSpPr>
            <p:nvPr/>
          </p:nvCxnSpPr>
          <p:spPr>
            <a:xfrm flipV="1">
              <a:off x="3695807" y="2187901"/>
              <a:ext cx="1744918" cy="272146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Düz Ok Bağlayıcısı 93">
              <a:extLst>
                <a:ext uri="{FF2B5EF4-FFF2-40B4-BE49-F238E27FC236}">
                  <a16:creationId xmlns:a16="http://schemas.microsoft.com/office/drawing/2014/main" id="{AE0DE3B3-4FEA-BC89-EA77-AB89961E0BFD}"/>
                </a:ext>
              </a:extLst>
            </p:cNvPr>
            <p:cNvCxnSpPr>
              <a:cxnSpLocks/>
              <a:stCxn id="85" idx="6"/>
              <a:endCxn id="59" idx="2"/>
            </p:cNvCxnSpPr>
            <p:nvPr/>
          </p:nvCxnSpPr>
          <p:spPr>
            <a:xfrm flipV="1">
              <a:off x="3694176" y="3091837"/>
              <a:ext cx="1766468" cy="90677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Düz Ok Bağlayıcısı 95">
              <a:extLst>
                <a:ext uri="{FF2B5EF4-FFF2-40B4-BE49-F238E27FC236}">
                  <a16:creationId xmlns:a16="http://schemas.microsoft.com/office/drawing/2014/main" id="{59AB065A-3C19-B98E-F98C-22CC1D7D09BC}"/>
                </a:ext>
              </a:extLst>
            </p:cNvPr>
            <p:cNvCxnSpPr>
              <a:cxnSpLocks/>
              <a:stCxn id="85" idx="6"/>
              <a:endCxn id="88" idx="2"/>
            </p:cNvCxnSpPr>
            <p:nvPr/>
          </p:nvCxnSpPr>
          <p:spPr>
            <a:xfrm flipV="1">
              <a:off x="3694176" y="3992346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Düz Ok Bağlayıcısı 96">
              <a:extLst>
                <a:ext uri="{FF2B5EF4-FFF2-40B4-BE49-F238E27FC236}">
                  <a16:creationId xmlns:a16="http://schemas.microsoft.com/office/drawing/2014/main" id="{D57B29B7-527C-885B-F74F-508AFEECC0D1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3694176" y="3998610"/>
              <a:ext cx="1798437" cy="9044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Düz Ok Bağlayıcısı 98">
              <a:extLst>
                <a:ext uri="{FF2B5EF4-FFF2-40B4-BE49-F238E27FC236}">
                  <a16:creationId xmlns:a16="http://schemas.microsoft.com/office/drawing/2014/main" id="{631BB01C-ABE2-BA5D-FCFA-594DC646E5D5}"/>
                </a:ext>
              </a:extLst>
            </p:cNvPr>
            <p:cNvCxnSpPr>
              <a:cxnSpLocks/>
              <a:stCxn id="85" idx="6"/>
              <a:endCxn id="60" idx="2"/>
            </p:cNvCxnSpPr>
            <p:nvPr/>
          </p:nvCxnSpPr>
          <p:spPr>
            <a:xfrm>
              <a:off x="3694176" y="3998610"/>
              <a:ext cx="1726688" cy="214643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Düz Ok Bağlayıcısı 99">
              <a:extLst>
                <a:ext uri="{FF2B5EF4-FFF2-40B4-BE49-F238E27FC236}">
                  <a16:creationId xmlns:a16="http://schemas.microsoft.com/office/drawing/2014/main" id="{16D918DC-0763-AF1D-719F-651D9D9F5DE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3695807" y="3992346"/>
              <a:ext cx="1795175" cy="9170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Düz Ok Bağlayıcısı 101">
              <a:extLst>
                <a:ext uri="{FF2B5EF4-FFF2-40B4-BE49-F238E27FC236}">
                  <a16:creationId xmlns:a16="http://schemas.microsoft.com/office/drawing/2014/main" id="{9541C1D5-68A5-2FE5-7643-1756A2DE736E}"/>
                </a:ext>
              </a:extLst>
            </p:cNvPr>
            <p:cNvCxnSpPr>
              <a:cxnSpLocks/>
              <a:stCxn id="56" idx="6"/>
              <a:endCxn id="88" idx="2"/>
            </p:cNvCxnSpPr>
            <p:nvPr/>
          </p:nvCxnSpPr>
          <p:spPr>
            <a:xfrm flipV="1">
              <a:off x="3689575" y="3992346"/>
              <a:ext cx="1801407" cy="238870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Düz Ok Bağlayıcısı 102">
              <a:extLst>
                <a:ext uri="{FF2B5EF4-FFF2-40B4-BE49-F238E27FC236}">
                  <a16:creationId xmlns:a16="http://schemas.microsoft.com/office/drawing/2014/main" id="{AE14B3B0-15DA-F2D0-A3D6-C01319B8316E}"/>
                </a:ext>
              </a:extLst>
            </p:cNvPr>
            <p:cNvCxnSpPr>
              <a:cxnSpLocks/>
              <a:stCxn id="42" idx="6"/>
              <a:endCxn id="88" idx="2"/>
            </p:cNvCxnSpPr>
            <p:nvPr/>
          </p:nvCxnSpPr>
          <p:spPr>
            <a:xfrm>
              <a:off x="3695807" y="2187901"/>
              <a:ext cx="1795175" cy="180444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Düz Ok Bağlayıcısı 104">
              <a:extLst>
                <a:ext uri="{FF2B5EF4-FFF2-40B4-BE49-F238E27FC236}">
                  <a16:creationId xmlns:a16="http://schemas.microsoft.com/office/drawing/2014/main" id="{D54CAEB5-7270-BBF0-1992-90A059B0582C}"/>
                </a:ext>
              </a:extLst>
            </p:cNvPr>
            <p:cNvCxnSpPr>
              <a:cxnSpLocks/>
              <a:stCxn id="42" idx="6"/>
              <a:endCxn id="90" idx="2"/>
            </p:cNvCxnSpPr>
            <p:nvPr/>
          </p:nvCxnSpPr>
          <p:spPr>
            <a:xfrm>
              <a:off x="3695807" y="2187901"/>
              <a:ext cx="1796806" cy="27151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Düz Ok Bağlayıcısı 105">
              <a:extLst>
                <a:ext uri="{FF2B5EF4-FFF2-40B4-BE49-F238E27FC236}">
                  <a16:creationId xmlns:a16="http://schemas.microsoft.com/office/drawing/2014/main" id="{B9FA7E73-8CD3-8239-85A0-CBE49A843EF3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3695807" y="4903099"/>
              <a:ext cx="1796806" cy="626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Düz Ok Bağlayıcısı 107">
              <a:extLst>
                <a:ext uri="{FF2B5EF4-FFF2-40B4-BE49-F238E27FC236}">
                  <a16:creationId xmlns:a16="http://schemas.microsoft.com/office/drawing/2014/main" id="{8874D03F-BBF5-186B-4010-C79BC3A0C6E6}"/>
                </a:ext>
              </a:extLst>
            </p:cNvPr>
            <p:cNvCxnSpPr>
              <a:cxnSpLocks/>
              <a:stCxn id="87" idx="6"/>
              <a:endCxn id="60" idx="2"/>
            </p:cNvCxnSpPr>
            <p:nvPr/>
          </p:nvCxnSpPr>
          <p:spPr>
            <a:xfrm>
              <a:off x="3695807" y="4909363"/>
              <a:ext cx="1725057" cy="123568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Düz Ok Bağlayıcısı 108">
              <a:extLst>
                <a:ext uri="{FF2B5EF4-FFF2-40B4-BE49-F238E27FC236}">
                  <a16:creationId xmlns:a16="http://schemas.microsoft.com/office/drawing/2014/main" id="{1B16467A-B8DC-F6F5-167A-D4BD4A528A86}"/>
                </a:ext>
              </a:extLst>
            </p:cNvPr>
            <p:cNvCxnSpPr>
              <a:cxnSpLocks/>
              <a:stCxn id="56" idx="6"/>
              <a:endCxn id="90" idx="2"/>
            </p:cNvCxnSpPr>
            <p:nvPr/>
          </p:nvCxnSpPr>
          <p:spPr>
            <a:xfrm flipV="1">
              <a:off x="3689575" y="4903099"/>
              <a:ext cx="1803038" cy="147795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Düz Bağlayıcı 111">
              <a:extLst>
                <a:ext uri="{FF2B5EF4-FFF2-40B4-BE49-F238E27FC236}">
                  <a16:creationId xmlns:a16="http://schemas.microsoft.com/office/drawing/2014/main" id="{F618F5C3-82A3-D50C-AB8C-C1A277073A2F}"/>
                </a:ext>
              </a:extLst>
            </p:cNvPr>
            <p:cNvCxnSpPr>
              <a:cxnSpLocks/>
            </p:cNvCxnSpPr>
            <p:nvPr/>
          </p:nvCxnSpPr>
          <p:spPr>
            <a:xfrm>
              <a:off x="5853152" y="5313973"/>
              <a:ext cx="0" cy="461139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3" name="Düz Ok Bağlayıcısı 112">
              <a:extLst>
                <a:ext uri="{FF2B5EF4-FFF2-40B4-BE49-F238E27FC236}">
                  <a16:creationId xmlns:a16="http://schemas.microsoft.com/office/drawing/2014/main" id="{F35153C7-5015-26DB-41FD-225E4C42E29B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 flipV="1">
              <a:off x="6254131" y="2187900"/>
              <a:ext cx="1384891" cy="90393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Düz Ok Bağlayıcısı 114">
              <a:extLst>
                <a:ext uri="{FF2B5EF4-FFF2-40B4-BE49-F238E27FC236}">
                  <a16:creationId xmlns:a16="http://schemas.microsoft.com/office/drawing/2014/main" id="{D44F52E9-D484-99DF-4017-38D1A2DAB185}"/>
                </a:ext>
              </a:extLst>
            </p:cNvPr>
            <p:cNvCxnSpPr>
              <a:cxnSpLocks/>
              <a:stCxn id="88" idx="6"/>
              <a:endCxn id="64" idx="2"/>
            </p:cNvCxnSpPr>
            <p:nvPr/>
          </p:nvCxnSpPr>
          <p:spPr>
            <a:xfrm>
              <a:off x="6126378" y="3992346"/>
              <a:ext cx="1496786" cy="40628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Düz Ok Bağlayıcısı 115">
              <a:extLst>
                <a:ext uri="{FF2B5EF4-FFF2-40B4-BE49-F238E27FC236}">
                  <a16:creationId xmlns:a16="http://schemas.microsoft.com/office/drawing/2014/main" id="{F9CB909E-B40D-84B6-98F1-8DFD254C40C7}"/>
                </a:ext>
              </a:extLst>
            </p:cNvPr>
            <p:cNvCxnSpPr>
              <a:cxnSpLocks/>
              <a:stCxn id="90" idx="6"/>
              <a:endCxn id="64" idx="2"/>
            </p:cNvCxnSpPr>
            <p:nvPr/>
          </p:nvCxnSpPr>
          <p:spPr>
            <a:xfrm flipV="1">
              <a:off x="6128009" y="4398629"/>
              <a:ext cx="1495155" cy="50447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Düz Ok Bağlayıcısı 116">
              <a:extLst>
                <a:ext uri="{FF2B5EF4-FFF2-40B4-BE49-F238E27FC236}">
                  <a16:creationId xmlns:a16="http://schemas.microsoft.com/office/drawing/2014/main" id="{36763A34-A6C1-17FD-C161-4413CAB2BE9B}"/>
                </a:ext>
              </a:extLst>
            </p:cNvPr>
            <p:cNvCxnSpPr>
              <a:cxnSpLocks/>
              <a:stCxn id="60" idx="6"/>
              <a:endCxn id="65" idx="2"/>
            </p:cNvCxnSpPr>
            <p:nvPr/>
          </p:nvCxnSpPr>
          <p:spPr>
            <a:xfrm flipV="1">
              <a:off x="6234212" y="6121282"/>
              <a:ext cx="1404810" cy="2376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76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B2367-DAEA-4D1A-B3AC-1D29C63D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205216" cy="711200"/>
          </a:xfrm>
        </p:spPr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rgbClr val="5C9138"/>
                </a:solidFill>
              </a:rPr>
              <a:t>LVQ Ağının Çalışma Prosedürü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EED8-3E07-4640-ADCA-338C651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0" y="6492875"/>
            <a:ext cx="1091015" cy="365125"/>
          </a:xfrm>
        </p:spPr>
        <p:txBody>
          <a:bodyPr/>
          <a:lstStyle/>
          <a:p>
            <a:fld id="{5854DF3F-AA60-4655-B0CD-593197322A72}" type="datetime1">
              <a:rPr lang="tr-TR" smtClean="0"/>
              <a:t>28.12.2022</a:t>
            </a:fld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EA91-5823-4965-9B7F-625D0495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1690-4018-4631-8FAF-5D3B9C61C26D}" type="slidenum">
              <a:rPr lang="tr-TR" smtClean="0"/>
              <a:t>9</a:t>
            </a:fld>
            <a:endParaRPr lang="tr-TR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3F0BEB05-1927-6F6D-3DC3-52B80AD0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65604"/>
            <a:ext cx="11996928" cy="4303548"/>
          </a:xfrm>
        </p:spPr>
        <p:txBody>
          <a:bodyPr>
            <a:noAutofit/>
          </a:bodyPr>
          <a:lstStyle/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LVQ ağları için: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tr-TR" dirty="0"/>
              <a:t>Örneklerin belirlenmesi,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tr-TR" dirty="0"/>
              <a:t>Ağın topolojisinin belirlenmesi ( girdi ve çıktı sayısının belirlenmesi, referans vektör sayısının belirlenmesi)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tr-TR" dirty="0"/>
              <a:t>Ağın öğrenme parametrelerinin belirlenmesi (öğrenme katsayısı gibi sabitlerin ayarlanması)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tr-TR" dirty="0"/>
              <a:t>Ağırlıkların başlangıç değerlerinin atanması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tr-TR" dirty="0"/>
              <a:t>Sinir ağına girdinin uygulanması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tr-TR" dirty="0"/>
              <a:t>Kazanan proses elemanının bulunması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tr-TR" dirty="0"/>
              <a:t>Ağırlıkların güncellenmesi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tr-TR" dirty="0"/>
              <a:t>Bütün örnekler doğru sınıflandırılıncaya kadar 5 ile 7.adımların tekrar edilmesi</a:t>
            </a:r>
          </a:p>
          <a:p>
            <a:pPr marL="342900" indent="-342900" algn="l">
              <a:buFont typeface="Calibri" panose="020F0502020204030204" pitchFamily="34" charset="0"/>
              <a:buChar char="∞"/>
            </a:pPr>
            <a:endParaRPr lang="tr-TR" dirty="0"/>
          </a:p>
          <a:p>
            <a:pPr marL="342900" indent="-342900" algn="l">
              <a:buFont typeface="Calibri" panose="020F0502020204030204" pitchFamily="34" charset="0"/>
              <a:buChar char="∞"/>
            </a:pPr>
            <a:r>
              <a:rPr lang="tr-TR" dirty="0"/>
              <a:t>MATLAB </a:t>
            </a:r>
            <a:r>
              <a:rPr lang="tr-TR" dirty="0" err="1"/>
              <a:t>Nndtoc</a:t>
            </a:r>
            <a:r>
              <a:rPr lang="tr-TR" dirty="0"/>
              <a:t> komutu ile interaktif </a:t>
            </a:r>
            <a:r>
              <a:rPr lang="tr-TR" dirty="0" err="1"/>
              <a:t>neural</a:t>
            </a:r>
            <a:r>
              <a:rPr lang="tr-TR" dirty="0"/>
              <a:t> network örnekleri</a:t>
            </a:r>
          </a:p>
        </p:txBody>
      </p:sp>
    </p:spTree>
    <p:extLst>
      <p:ext uri="{BB962C8B-B14F-4D97-AF65-F5344CB8AC3E}">
        <p14:creationId xmlns:p14="http://schemas.microsoft.com/office/powerpoint/2010/main" val="350383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11000</TotalTime>
  <Words>2388</Words>
  <Application>Microsoft Office PowerPoint</Application>
  <PresentationFormat>Geniş ekran</PresentationFormat>
  <Paragraphs>396</Paragraphs>
  <Slides>33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Circular</vt:lpstr>
      <vt:lpstr>Courier New</vt:lpstr>
      <vt:lpstr>Office Teması</vt:lpstr>
      <vt:lpstr>MEM437 – Yapay Sinir Ağları  Dr. Ali Tahir Karaşahin</vt:lpstr>
      <vt:lpstr>PowerPoint Sunusu</vt:lpstr>
      <vt:lpstr>Learning Vector Quantization (LVQ)</vt:lpstr>
      <vt:lpstr>LVQ Ağların Yapısı</vt:lpstr>
      <vt:lpstr>LVQ Ağların Yapısı</vt:lpstr>
      <vt:lpstr>LVQ Ağların Yapısı</vt:lpstr>
      <vt:lpstr>LVQ Ağların Yapısı</vt:lpstr>
      <vt:lpstr>LVQ Ağların Yapısı</vt:lpstr>
      <vt:lpstr>LVQ Ağının Çalışma Prosedürü</vt:lpstr>
      <vt:lpstr>LVQ Ağın Öğrenme Kuralı</vt:lpstr>
      <vt:lpstr>Aktivasyon Fonksiyonu</vt:lpstr>
      <vt:lpstr>LVQ Ağın Öğrenme Kuralı</vt:lpstr>
      <vt:lpstr>Öğrenme Algoritması</vt:lpstr>
      <vt:lpstr>Öğrenme Algoritması</vt:lpstr>
      <vt:lpstr>Örnek</vt:lpstr>
      <vt:lpstr>Iris Veri Seti</vt:lpstr>
      <vt:lpstr>Iris Veri Seti</vt:lpstr>
      <vt:lpstr>Iris Veri Seti</vt:lpstr>
      <vt:lpstr>MATLAB Kodu</vt:lpstr>
      <vt:lpstr>MATLAB Kodu</vt:lpstr>
      <vt:lpstr>MATLAB Kodu</vt:lpstr>
      <vt:lpstr>Eğitim Performansı</vt:lpstr>
      <vt:lpstr>Hatanın Histogramı</vt:lpstr>
      <vt:lpstr>Karıştırma Matrisi</vt:lpstr>
      <vt:lpstr>ROC Eğrisi</vt:lpstr>
      <vt:lpstr>LVQ Varyantları</vt:lpstr>
      <vt:lpstr>Özet</vt:lpstr>
      <vt:lpstr>Özet</vt:lpstr>
      <vt:lpstr>Özet</vt:lpstr>
      <vt:lpstr>Referanslar</vt:lpstr>
      <vt:lpstr>Referanslar</vt:lpstr>
      <vt:lpstr>Referanslar</vt:lpstr>
      <vt:lpstr>Teşekkürler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Taşıt-Römork Kombinasyonları için Tork Vektörleme Yönteminin  Modellenmesi ve Kontrolü</dc:title>
  <dc:creator>Ali Tahir KARAŞAHİN</dc:creator>
  <cp:lastModifiedBy>Ali Tahir KARAŞAHİN</cp:lastModifiedBy>
  <cp:revision>325</cp:revision>
  <dcterms:created xsi:type="dcterms:W3CDTF">2020-09-23T12:43:11Z</dcterms:created>
  <dcterms:modified xsi:type="dcterms:W3CDTF">2022-12-28T12:16:32Z</dcterms:modified>
</cp:coreProperties>
</file>